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96" r:id="rId9"/>
    <p:sldId id="264" r:id="rId10"/>
    <p:sldId id="297" r:id="rId11"/>
    <p:sldId id="298" r:id="rId12"/>
    <p:sldId id="270" r:id="rId13"/>
    <p:sldId id="299" r:id="rId14"/>
    <p:sldId id="265" r:id="rId15"/>
    <p:sldId id="300" r:id="rId16"/>
    <p:sldId id="266" r:id="rId17"/>
    <p:sldId id="267" r:id="rId18"/>
    <p:sldId id="268" r:id="rId19"/>
    <p:sldId id="301" r:id="rId20"/>
    <p:sldId id="269" r:id="rId21"/>
    <p:sldId id="271" r:id="rId22"/>
    <p:sldId id="302" r:id="rId23"/>
    <p:sldId id="272" r:id="rId24"/>
    <p:sldId id="273" r:id="rId25"/>
    <p:sldId id="274" r:id="rId26"/>
    <p:sldId id="275" r:id="rId27"/>
    <p:sldId id="276" r:id="rId28"/>
    <p:sldId id="277" r:id="rId29"/>
    <p:sldId id="279" r:id="rId30"/>
    <p:sldId id="278" r:id="rId31"/>
    <p:sldId id="280" r:id="rId32"/>
    <p:sldId id="295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311" r:id="rId48"/>
    <p:sldId id="314" r:id="rId49"/>
    <p:sldId id="312" r:id="rId50"/>
    <p:sldId id="313" r:id="rId51"/>
    <p:sldId id="307" r:id="rId52"/>
    <p:sldId id="310" r:id="rId53"/>
    <p:sldId id="308" r:id="rId54"/>
    <p:sldId id="309" r:id="rId55"/>
    <p:sldId id="303" r:id="rId56"/>
    <p:sldId id="304" r:id="rId57"/>
    <p:sldId id="305" r:id="rId58"/>
    <p:sldId id="306" r:id="rId5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052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6175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303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804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45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191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946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1934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7547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3783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273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79A5E-368E-430E-ADA7-2D6087F6D832}" type="datetimeFigureOut">
              <a:rPr lang="hu-HU" smtClean="0"/>
              <a:t>2021. 05. 02.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A7A53-978B-42A4-8E36-A4E6ED59887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467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Dokumentáció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err="1" smtClean="0">
                <a:solidFill>
                  <a:schemeClr val="bg1"/>
                </a:solidFill>
              </a:rPr>
              <a:t>Mucsicska</a:t>
            </a:r>
            <a:r>
              <a:rPr lang="hu-HU" dirty="0" smtClean="0">
                <a:solidFill>
                  <a:schemeClr val="bg1"/>
                </a:solidFill>
              </a:rPr>
              <a:t> Tamás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Tóth Ádám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551" y="988529"/>
            <a:ext cx="231489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Level</a:t>
            </a:r>
            <a:r>
              <a:rPr lang="hu-HU" dirty="0" smtClean="0">
                <a:solidFill>
                  <a:schemeClr val="bg1"/>
                </a:solidFill>
              </a:rPr>
              <a:t> Design – </a:t>
            </a:r>
            <a:r>
              <a:rPr lang="hu-HU" dirty="0" err="1" smtClean="0">
                <a:solidFill>
                  <a:schemeClr val="bg1"/>
                </a:solidFill>
              </a:rPr>
              <a:t>Tiles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Sprites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2926079" y="5914398"/>
            <a:ext cx="629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Upper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Graveyard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13" y="1616367"/>
            <a:ext cx="7870257" cy="421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1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Level</a:t>
            </a:r>
            <a:r>
              <a:rPr lang="hu-HU" dirty="0" smtClean="0">
                <a:solidFill>
                  <a:schemeClr val="bg1"/>
                </a:solidFill>
              </a:rPr>
              <a:t> Design – </a:t>
            </a:r>
            <a:r>
              <a:rPr lang="hu-HU" dirty="0" err="1" smtClean="0">
                <a:solidFill>
                  <a:schemeClr val="bg1"/>
                </a:solidFill>
              </a:rPr>
              <a:t>Tiles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Sprites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15" y="1463118"/>
            <a:ext cx="8473541" cy="4534823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2924423" y="5997941"/>
            <a:ext cx="629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Sidezone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5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Level</a:t>
            </a:r>
            <a:r>
              <a:rPr lang="hu-HU" dirty="0" smtClean="0">
                <a:solidFill>
                  <a:schemeClr val="bg1"/>
                </a:solidFill>
              </a:rPr>
              <a:t> Design – </a:t>
            </a:r>
            <a:r>
              <a:rPr lang="hu-HU" dirty="0" err="1" smtClean="0">
                <a:solidFill>
                  <a:schemeClr val="bg1"/>
                </a:solidFill>
              </a:rPr>
              <a:t>Tiles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Sprites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2926079" y="5834440"/>
            <a:ext cx="629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Upper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Graveyard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56" y="1498088"/>
            <a:ext cx="7439371" cy="41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Level</a:t>
            </a:r>
            <a:r>
              <a:rPr lang="hu-HU" dirty="0" smtClean="0">
                <a:solidFill>
                  <a:schemeClr val="bg1"/>
                </a:solidFill>
              </a:rPr>
              <a:t> Design – </a:t>
            </a:r>
            <a:r>
              <a:rPr lang="hu-HU" dirty="0" err="1" smtClean="0">
                <a:solidFill>
                  <a:schemeClr val="bg1"/>
                </a:solidFill>
              </a:rPr>
              <a:t>Tiles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Sprites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5053264" y="6071409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Tower </a:t>
            </a:r>
            <a:r>
              <a:rPr lang="hu-HU" dirty="0" err="1" smtClean="0">
                <a:solidFill>
                  <a:schemeClr val="bg1"/>
                </a:solidFill>
              </a:rPr>
              <a:t>Interior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43" y="1347537"/>
            <a:ext cx="8754798" cy="46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5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07476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– </a:t>
            </a:r>
            <a:r>
              <a:rPr lang="hu-HU" dirty="0" err="1" smtClean="0">
                <a:solidFill>
                  <a:schemeClr val="bg1"/>
                </a:solidFill>
              </a:rPr>
              <a:t>Moving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Platforms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5185899" y="5755037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Moving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Platforms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639"/>
            <a:ext cx="6189044" cy="426399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77" y="1406639"/>
            <a:ext cx="5985824" cy="42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3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07476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– </a:t>
            </a:r>
            <a:r>
              <a:rPr lang="hu-HU" dirty="0" err="1" smtClean="0">
                <a:solidFill>
                  <a:schemeClr val="bg1"/>
                </a:solidFill>
              </a:rPr>
              <a:t>Moving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Platforms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61" y="1187369"/>
            <a:ext cx="5128463" cy="5670631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3461373" y="3788216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PlatformScript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– </a:t>
            </a:r>
            <a:r>
              <a:rPr lang="hu-HU" dirty="0" err="1" smtClean="0">
                <a:solidFill>
                  <a:schemeClr val="bg1"/>
                </a:solidFill>
              </a:rPr>
              <a:t>Animated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Waterfall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5053264" y="6021277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Animated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Waterfall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889"/>
            <a:ext cx="6862122" cy="2823477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172" y="2204620"/>
            <a:ext cx="7854828" cy="36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8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– </a:t>
            </a:r>
            <a:r>
              <a:rPr lang="hu-HU" dirty="0" err="1" smtClean="0">
                <a:solidFill>
                  <a:schemeClr val="bg1"/>
                </a:solidFill>
              </a:rPr>
              <a:t>Bouncyshrooms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5053264" y="6023193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Bouncyshrooms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53" y="1992428"/>
            <a:ext cx="4070733" cy="286946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594" y="1726988"/>
            <a:ext cx="3612774" cy="340034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279"/>
            <a:ext cx="3445844" cy="59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0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– </a:t>
            </a:r>
            <a:r>
              <a:rPr lang="hu-HU" dirty="0" err="1" smtClean="0">
                <a:solidFill>
                  <a:schemeClr val="bg1"/>
                </a:solidFill>
              </a:rPr>
              <a:t>Fallfloor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2024373" y="5310147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FallFloorScript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407" y="1486744"/>
            <a:ext cx="4074252" cy="25447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27" y="4031444"/>
            <a:ext cx="2402412" cy="2557406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2" y="1905802"/>
            <a:ext cx="5296639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3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– </a:t>
            </a:r>
            <a:r>
              <a:rPr lang="hu-HU" dirty="0" err="1" smtClean="0">
                <a:solidFill>
                  <a:schemeClr val="bg1"/>
                </a:solidFill>
              </a:rPr>
              <a:t>FallRockTrap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4815699" y="6103982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FallRockTrap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" y="1565669"/>
            <a:ext cx="5322771" cy="445012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13" y="1448603"/>
            <a:ext cx="6031832" cy="4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52901"/>
          </a:xfrm>
        </p:spPr>
        <p:txBody>
          <a:bodyPr/>
          <a:lstStyle/>
          <a:p>
            <a:r>
              <a:rPr lang="hu-HU" dirty="0" smtClean="0">
                <a:solidFill>
                  <a:schemeClr val="bg1"/>
                </a:solidFill>
              </a:rPr>
              <a:t>A szoftver célja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1140594"/>
            <a:ext cx="9144000" cy="5717406"/>
          </a:xfrm>
        </p:spPr>
        <p:txBody>
          <a:bodyPr/>
          <a:lstStyle/>
          <a:p>
            <a:pPr algn="just"/>
            <a:r>
              <a:rPr lang="hu-HU" dirty="0" smtClean="0">
                <a:solidFill>
                  <a:schemeClr val="bg1"/>
                </a:solidFill>
              </a:rPr>
              <a:t>Az irány egy olyan 2D </a:t>
            </a:r>
            <a:r>
              <a:rPr lang="hu-HU" dirty="0" err="1" smtClean="0">
                <a:solidFill>
                  <a:schemeClr val="bg1"/>
                </a:solidFill>
              </a:rPr>
              <a:t>action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platformer</a:t>
            </a:r>
            <a:r>
              <a:rPr lang="hu-HU" dirty="0" smtClean="0">
                <a:solidFill>
                  <a:schemeClr val="bg1"/>
                </a:solidFill>
              </a:rPr>
              <a:t> kifejlesztése volt, ami a klasszikus </a:t>
            </a:r>
            <a:r>
              <a:rPr lang="hu-HU" dirty="0" err="1" smtClean="0">
                <a:solidFill>
                  <a:schemeClr val="bg1"/>
                </a:solidFill>
              </a:rPr>
              <a:t>platformingon</a:t>
            </a:r>
            <a:r>
              <a:rPr lang="hu-HU" dirty="0" smtClean="0">
                <a:solidFill>
                  <a:schemeClr val="bg1"/>
                </a:solidFill>
              </a:rPr>
              <a:t> túl biztosít egy </a:t>
            </a:r>
            <a:r>
              <a:rPr lang="hu-HU" dirty="0" err="1" smtClean="0">
                <a:solidFill>
                  <a:schemeClr val="bg1"/>
                </a:solidFill>
              </a:rPr>
              <a:t>combat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orientáltabb</a:t>
            </a:r>
            <a:r>
              <a:rPr lang="hu-HU" dirty="0" smtClean="0">
                <a:solidFill>
                  <a:schemeClr val="bg1"/>
                </a:solidFill>
              </a:rPr>
              <a:t> játékélményt is. 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14" y="2387066"/>
            <a:ext cx="6237171" cy="3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– </a:t>
            </a:r>
            <a:r>
              <a:rPr lang="hu-HU" dirty="0" err="1" smtClean="0">
                <a:solidFill>
                  <a:schemeClr val="bg1"/>
                </a:solidFill>
              </a:rPr>
              <a:t>FallRockTrap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179484" y="3994484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BigFRockScript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118" y="1532202"/>
            <a:ext cx="8529198" cy="52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9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– </a:t>
            </a:r>
            <a:r>
              <a:rPr lang="hu-HU" dirty="0" err="1" smtClean="0">
                <a:solidFill>
                  <a:schemeClr val="bg1"/>
                </a:solidFill>
              </a:rPr>
              <a:t>Statue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4815699" y="6103982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Statue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" y="1470259"/>
            <a:ext cx="5863634" cy="3946358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004" y="1313849"/>
            <a:ext cx="6315996" cy="42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5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– </a:t>
            </a:r>
            <a:r>
              <a:rPr lang="hu-HU" dirty="0" err="1" smtClean="0">
                <a:solidFill>
                  <a:schemeClr val="bg1"/>
                </a:solidFill>
              </a:rPr>
              <a:t>Statue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277" y="1291349"/>
            <a:ext cx="5696767" cy="5566652"/>
          </a:xfrm>
          <a:prstGeom prst="rect">
            <a:avLst/>
          </a:prstGeom>
        </p:spPr>
      </p:pic>
      <p:sp>
        <p:nvSpPr>
          <p:cNvPr id="12" name="Szövegdoboz 11"/>
          <p:cNvSpPr txBox="1"/>
          <p:nvPr/>
        </p:nvSpPr>
        <p:spPr>
          <a:xfrm>
            <a:off x="2516551" y="3809818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StatueScript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– Tower </a:t>
            </a:r>
            <a:r>
              <a:rPr lang="hu-HU" dirty="0" err="1" smtClean="0">
                <a:solidFill>
                  <a:schemeClr val="bg1"/>
                </a:solidFill>
              </a:rPr>
              <a:t>Door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8410875" y="6126584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Tower </a:t>
            </a:r>
            <a:r>
              <a:rPr lang="hu-HU" dirty="0" err="1" smtClean="0">
                <a:solidFill>
                  <a:schemeClr val="bg1"/>
                </a:solidFill>
              </a:rPr>
              <a:t>Door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open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2699115" y="5757252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Tower </a:t>
            </a:r>
            <a:r>
              <a:rPr lang="hu-HU" dirty="0" err="1" smtClean="0">
                <a:solidFill>
                  <a:schemeClr val="bg1"/>
                </a:solidFill>
              </a:rPr>
              <a:t>Door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closed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6156"/>
            <a:ext cx="6670307" cy="409247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07" y="1347537"/>
            <a:ext cx="5521693" cy="46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– Tower </a:t>
            </a:r>
            <a:r>
              <a:rPr lang="hu-HU" dirty="0" err="1" smtClean="0">
                <a:solidFill>
                  <a:schemeClr val="bg1"/>
                </a:solidFill>
              </a:rPr>
              <a:t>Door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4618522" y="6099052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DoorScript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115502" y="5782555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The </a:t>
            </a:r>
            <a:r>
              <a:rPr lang="hu-HU" dirty="0" err="1" smtClean="0">
                <a:solidFill>
                  <a:schemeClr val="bg1"/>
                </a:solidFill>
              </a:rPr>
              <a:t>other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side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834"/>
            <a:ext cx="6217919" cy="438912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23" y="1341820"/>
            <a:ext cx="5812689" cy="55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– </a:t>
            </a:r>
            <a:r>
              <a:rPr lang="hu-HU" dirty="0" err="1" smtClean="0">
                <a:solidFill>
                  <a:schemeClr val="bg1"/>
                </a:solidFill>
              </a:rPr>
              <a:t>Hidden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Trapdoor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4618522" y="6099052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Closed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115502" y="5782555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Open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537"/>
            <a:ext cx="5870763" cy="438521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05" y="1348863"/>
            <a:ext cx="5885495" cy="51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4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Game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– </a:t>
            </a:r>
            <a:r>
              <a:rPr lang="hu-HU" dirty="0" err="1" smtClean="0">
                <a:solidFill>
                  <a:schemeClr val="bg1"/>
                </a:solidFill>
              </a:rPr>
              <a:t>Hidden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Trapdoor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3001478" y="3796789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TrapDoorScript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569" y="1407900"/>
            <a:ext cx="5388973" cy="514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1145407" y="4737846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Character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Model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6" y="1975271"/>
            <a:ext cx="2636198" cy="256044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95" y="1607419"/>
            <a:ext cx="6885873" cy="3690397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6802153" y="5458137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Controls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5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1977163" y="6111354"/>
            <a:ext cx="204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Character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Controller</a:t>
            </a:r>
            <a:r>
              <a:rPr lang="hu-HU" dirty="0" smtClean="0">
                <a:solidFill>
                  <a:schemeClr val="bg1"/>
                </a:solidFill>
              </a:rPr>
              <a:t> - részlet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4" y="1347537"/>
            <a:ext cx="4939415" cy="4711222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54" y="1347537"/>
            <a:ext cx="5083796" cy="4711222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8057174" y="6111353"/>
            <a:ext cx="204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PlayerMovement</a:t>
            </a:r>
            <a:r>
              <a:rPr lang="hu-HU" dirty="0" smtClean="0">
                <a:solidFill>
                  <a:schemeClr val="bg1"/>
                </a:solidFill>
              </a:rPr>
              <a:t/>
            </a:r>
            <a:br>
              <a:rPr lang="hu-HU" dirty="0" smtClean="0">
                <a:solidFill>
                  <a:schemeClr val="bg1"/>
                </a:solidFill>
              </a:rPr>
            </a:br>
            <a:r>
              <a:rPr lang="hu-HU" dirty="0" smtClean="0">
                <a:solidFill>
                  <a:schemeClr val="bg1"/>
                </a:solidFill>
              </a:rPr>
              <a:t>Script - részlet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7703418" y="6277289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Animator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54" y="1150219"/>
            <a:ext cx="4010585" cy="4848902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1549668" y="6047079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inspector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282" y="1364400"/>
            <a:ext cx="5954829" cy="489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673769"/>
            <a:ext cx="9144000" cy="952901"/>
          </a:xfrm>
        </p:spPr>
        <p:txBody>
          <a:bodyPr>
            <a:normAutofit fontScale="90000"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A szoftver műszaki megvalósítása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1896176"/>
            <a:ext cx="3141044" cy="4995511"/>
          </a:xfrm>
        </p:spPr>
        <p:txBody>
          <a:bodyPr>
            <a:normAutofit/>
          </a:bodyPr>
          <a:lstStyle/>
          <a:p>
            <a:pPr algn="just"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Játékmotor – </a:t>
            </a:r>
            <a:br>
              <a:rPr lang="hu-HU" dirty="0" smtClean="0">
                <a:solidFill>
                  <a:schemeClr val="bg1"/>
                </a:solidFill>
              </a:rPr>
            </a:br>
            <a:r>
              <a:rPr lang="hu-HU" dirty="0" err="1" smtClean="0">
                <a:solidFill>
                  <a:schemeClr val="bg1"/>
                </a:solidFill>
              </a:rPr>
              <a:t>Unity</a:t>
            </a:r>
            <a:r>
              <a:rPr lang="hu-HU" dirty="0" smtClean="0">
                <a:solidFill>
                  <a:schemeClr val="bg1"/>
                </a:solidFill>
              </a:rPr>
              <a:t> 2020.2.5f</a:t>
            </a:r>
          </a:p>
          <a:p>
            <a:pPr algn="just"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Fejlesztői környezet –</a:t>
            </a:r>
            <a:br>
              <a:rPr lang="hu-HU" dirty="0" smtClean="0">
                <a:solidFill>
                  <a:schemeClr val="bg1"/>
                </a:solidFill>
              </a:rPr>
            </a:br>
            <a:r>
              <a:rPr lang="hu-HU" dirty="0" smtClean="0">
                <a:solidFill>
                  <a:schemeClr val="bg1"/>
                </a:solidFill>
              </a:rPr>
              <a:t>Visual </a:t>
            </a:r>
            <a:r>
              <a:rPr lang="hu-HU" dirty="0" err="1" smtClean="0">
                <a:solidFill>
                  <a:schemeClr val="bg1"/>
                </a:solidFill>
              </a:rPr>
              <a:t>Studio</a:t>
            </a:r>
            <a:r>
              <a:rPr lang="hu-HU" dirty="0" smtClean="0">
                <a:solidFill>
                  <a:schemeClr val="bg1"/>
                </a:solidFill>
              </a:rPr>
              <a:t> 2019</a:t>
            </a:r>
          </a:p>
          <a:p>
            <a:pPr algn="just"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Képszerkesztő – </a:t>
            </a:r>
            <a:br>
              <a:rPr lang="hu-HU" dirty="0" smtClean="0">
                <a:solidFill>
                  <a:schemeClr val="bg1"/>
                </a:solidFill>
              </a:rPr>
            </a:br>
            <a:r>
              <a:rPr lang="hu-HU" dirty="0" smtClean="0">
                <a:solidFill>
                  <a:schemeClr val="bg1"/>
                </a:solidFill>
              </a:rPr>
              <a:t>GIMP 2.10.22</a:t>
            </a:r>
          </a:p>
          <a:p>
            <a:pPr algn="just"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Hangszerkesztő – </a:t>
            </a:r>
            <a:br>
              <a:rPr lang="hu-HU" dirty="0" smtClean="0">
                <a:solidFill>
                  <a:schemeClr val="bg1"/>
                </a:solidFill>
              </a:rPr>
            </a:br>
            <a:r>
              <a:rPr lang="hu-HU" dirty="0" smtClean="0">
                <a:solidFill>
                  <a:schemeClr val="bg1"/>
                </a:solidFill>
              </a:rPr>
              <a:t>FL </a:t>
            </a:r>
            <a:r>
              <a:rPr lang="hu-HU" dirty="0" err="1" smtClean="0">
                <a:solidFill>
                  <a:schemeClr val="bg1"/>
                </a:solidFill>
              </a:rPr>
              <a:t>Studio</a:t>
            </a:r>
            <a:r>
              <a:rPr lang="hu-HU" dirty="0" smtClean="0">
                <a:solidFill>
                  <a:schemeClr val="bg1"/>
                </a:solidFill>
              </a:rPr>
              <a:t> 12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79" y="1896176"/>
            <a:ext cx="2226362" cy="7200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10" y="4281043"/>
            <a:ext cx="2225830" cy="72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42" y="5492367"/>
            <a:ext cx="2225298" cy="720000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78" y="3069720"/>
            <a:ext cx="222636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0" y="5140786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Attack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3330341" y="5716716"/>
            <a:ext cx="204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PlayerCombat</a:t>
            </a:r>
            <a:r>
              <a:rPr lang="hu-HU" dirty="0" smtClean="0">
                <a:solidFill>
                  <a:schemeClr val="bg1"/>
                </a:solidFill>
              </a:rPr>
              <a:t/>
            </a:r>
            <a:br>
              <a:rPr lang="hu-HU" dirty="0" smtClean="0">
                <a:solidFill>
                  <a:schemeClr val="bg1"/>
                </a:solidFill>
              </a:rPr>
            </a:br>
            <a:r>
              <a:rPr lang="hu-HU" dirty="0" smtClean="0">
                <a:solidFill>
                  <a:schemeClr val="bg1"/>
                </a:solidFill>
              </a:rPr>
              <a:t>Script - részlet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588"/>
            <a:ext cx="5265019" cy="36033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019" y="1347536"/>
            <a:ext cx="6926981" cy="55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1855387" y="6214072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Hit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7924350" y="5352742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Death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4" y="1383228"/>
            <a:ext cx="5751330" cy="479515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539" y="2069432"/>
            <a:ext cx="5896179" cy="31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1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GUI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4904338" y="6211669"/>
            <a:ext cx="204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PlayerHealthDisplayScript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2452169" y="2881640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GUI kinézet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284"/>
            <a:ext cx="6944894" cy="172426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94" y="1251284"/>
            <a:ext cx="5247106" cy="5606716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24206"/>
            <a:ext cx="4206240" cy="3633793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4179905" y="4132732"/>
            <a:ext cx="1395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StaminaBar</a:t>
            </a:r>
            <a:r>
              <a:rPr lang="hu-HU" dirty="0" smtClean="0">
                <a:solidFill>
                  <a:schemeClr val="bg1"/>
                </a:solidFill>
              </a:rPr>
              <a:t/>
            </a:r>
            <a:br>
              <a:rPr lang="hu-HU" dirty="0" smtClean="0">
                <a:solidFill>
                  <a:schemeClr val="bg1"/>
                </a:solidFill>
              </a:rPr>
            </a:br>
            <a:r>
              <a:rPr lang="hu-HU" dirty="0" err="1" smtClean="0">
                <a:solidFill>
                  <a:schemeClr val="bg1"/>
                </a:solidFill>
              </a:rPr>
              <a:t>DisplayScript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4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Bandit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1501542" y="5135079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Character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Model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6894446" y="5640393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Movement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582" y="2534391"/>
            <a:ext cx="1438476" cy="2600688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30" y="1676269"/>
            <a:ext cx="6363588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Bandit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4259180" y="6485642"/>
            <a:ext cx="362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BanditBehaviorScript</a:t>
            </a:r>
            <a:r>
              <a:rPr lang="hu-HU" dirty="0" smtClean="0">
                <a:solidFill>
                  <a:schemeClr val="bg1"/>
                </a:solidFill>
              </a:rPr>
              <a:t> - részlet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18" y="1270535"/>
            <a:ext cx="9525304" cy="52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Bandit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1042070" y="6116041"/>
            <a:ext cx="362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Bandit </a:t>
            </a:r>
            <a:r>
              <a:rPr lang="hu-HU" dirty="0" err="1" smtClean="0">
                <a:solidFill>
                  <a:schemeClr val="bg1"/>
                </a:solidFill>
              </a:rPr>
              <a:t>Attack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3" y="1266693"/>
            <a:ext cx="5154598" cy="472022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53" y="1654854"/>
            <a:ext cx="6058746" cy="3943900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7072964" y="5773530"/>
            <a:ext cx="362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Bandit </a:t>
            </a:r>
            <a:r>
              <a:rPr lang="hu-HU" dirty="0" err="1" smtClean="0">
                <a:solidFill>
                  <a:schemeClr val="bg1"/>
                </a:solidFill>
              </a:rPr>
              <a:t>Death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01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Bandit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4259180" y="6562801"/>
            <a:ext cx="362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BanditBehaviorScript</a:t>
            </a:r>
            <a:r>
              <a:rPr lang="hu-HU" dirty="0" smtClean="0">
                <a:solidFill>
                  <a:schemeClr val="bg1"/>
                </a:solidFill>
              </a:rPr>
              <a:t> - részlet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34" y="1260096"/>
            <a:ext cx="7340413" cy="53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</a:t>
            </a:r>
            <a:r>
              <a:rPr lang="hu-HU" dirty="0" err="1" smtClean="0">
                <a:solidFill>
                  <a:schemeClr val="bg1"/>
                </a:solidFill>
              </a:rPr>
              <a:t>Skeleton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-348913" y="4940020"/>
            <a:ext cx="362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Character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Model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7" y="1539767"/>
            <a:ext cx="2505425" cy="336279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12" y="1567305"/>
            <a:ext cx="4191585" cy="339137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48" y="1681622"/>
            <a:ext cx="4639322" cy="3162741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3239242" y="5011594"/>
            <a:ext cx="362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Skeleton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Attack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7894347" y="4946477"/>
            <a:ext cx="362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Skeleton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Death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44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</a:t>
            </a:r>
            <a:r>
              <a:rPr lang="hu-HU" dirty="0" err="1" smtClean="0">
                <a:solidFill>
                  <a:schemeClr val="bg1"/>
                </a:solidFill>
              </a:rPr>
              <a:t>Skeleton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55" y="1241658"/>
            <a:ext cx="7953090" cy="5342021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4504623" y="6514517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EnemyBehaviorScript</a:t>
            </a:r>
            <a:r>
              <a:rPr lang="hu-HU" dirty="0" smtClean="0">
                <a:solidFill>
                  <a:schemeClr val="bg1"/>
                </a:solidFill>
              </a:rPr>
              <a:t> - részlet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</a:t>
            </a:r>
            <a:r>
              <a:rPr lang="hu-HU" dirty="0" err="1" smtClean="0">
                <a:solidFill>
                  <a:schemeClr val="bg1"/>
                </a:solidFill>
              </a:rPr>
              <a:t>Skeleton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4504623" y="6514517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EnemyHealthScript</a:t>
            </a:r>
            <a:r>
              <a:rPr lang="hu-HU" dirty="0" smtClean="0">
                <a:solidFill>
                  <a:schemeClr val="bg1"/>
                </a:solidFill>
              </a:rPr>
              <a:t> - részlet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50" y="1251284"/>
            <a:ext cx="7370300" cy="534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0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1145407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Main </a:t>
            </a:r>
            <a:r>
              <a:rPr lang="hu-HU" dirty="0" err="1" smtClean="0">
                <a:solidFill>
                  <a:schemeClr val="bg1"/>
                </a:solidFill>
              </a:rPr>
              <a:t>Menu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Keys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7" y="2194558"/>
            <a:ext cx="6347237" cy="333034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790" y="2072963"/>
            <a:ext cx="4896473" cy="357352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1956021" y="5810082"/>
            <a:ext cx="305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Main </a:t>
            </a:r>
            <a:r>
              <a:rPr lang="hu-HU" dirty="0" err="1" smtClean="0">
                <a:solidFill>
                  <a:schemeClr val="bg1"/>
                </a:solidFill>
              </a:rPr>
              <a:t>menu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8161866" y="5890662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Keys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19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</a:t>
            </a:r>
            <a:r>
              <a:rPr lang="hu-HU" dirty="0" err="1" smtClean="0">
                <a:solidFill>
                  <a:schemeClr val="bg1"/>
                </a:solidFill>
              </a:rPr>
              <a:t>Skeleton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6018997" y="6011613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TriggerAreaCheckScript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7" y="2088389"/>
            <a:ext cx="3772426" cy="289600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488" y="1460314"/>
            <a:ext cx="5477639" cy="4572638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443100" y="4984393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Hitbox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TriggerArea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71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</a:t>
            </a:r>
            <a:r>
              <a:rPr lang="hu-HU" dirty="0" err="1" smtClean="0">
                <a:solidFill>
                  <a:schemeClr val="bg1"/>
                </a:solidFill>
              </a:rPr>
              <a:t>Skeleton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6073542" y="6565611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HotZoneCheckScript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106246" y="5021997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HotZone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9044"/>
            <a:ext cx="4563112" cy="268642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97" y="1277354"/>
            <a:ext cx="6653319" cy="538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6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</a:t>
            </a:r>
            <a:r>
              <a:rPr lang="hu-HU" dirty="0" err="1" smtClean="0">
                <a:solidFill>
                  <a:schemeClr val="bg1"/>
                </a:solidFill>
              </a:rPr>
              <a:t>SkeleMiniBoss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3898232" y="6337446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Skeleton</a:t>
            </a:r>
            <a:r>
              <a:rPr lang="hu-HU" dirty="0" smtClean="0">
                <a:solidFill>
                  <a:schemeClr val="bg1"/>
                </a:solidFill>
              </a:rPr>
              <a:t> Mini </a:t>
            </a:r>
            <a:r>
              <a:rPr lang="hu-HU" dirty="0" err="1" smtClean="0">
                <a:solidFill>
                  <a:schemeClr val="bg1"/>
                </a:solidFill>
              </a:rPr>
              <a:t>Boss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5" y="1347537"/>
            <a:ext cx="10058400" cy="49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8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</a:t>
            </a:r>
            <a:r>
              <a:rPr lang="hu-HU" dirty="0" err="1" smtClean="0">
                <a:solidFill>
                  <a:schemeClr val="bg1"/>
                </a:solidFill>
              </a:rPr>
              <a:t>NecromancerBoss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-250200" y="4572690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Character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Model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6" y="1677272"/>
            <a:ext cx="2638089" cy="2750349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855" y="1677272"/>
            <a:ext cx="7495011" cy="4012954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5403050" y="5690226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Logic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4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</a:t>
            </a:r>
            <a:r>
              <a:rPr lang="hu-HU" dirty="0" err="1" smtClean="0">
                <a:solidFill>
                  <a:schemeClr val="bg1"/>
                </a:solidFill>
              </a:rPr>
              <a:t>NecromancerBoss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484541" y="3873275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NecromancerScript</a:t>
            </a:r>
            <a:r>
              <a:rPr lang="hu-HU" dirty="0" smtClean="0">
                <a:solidFill>
                  <a:schemeClr val="bg1"/>
                </a:solidFill>
              </a:rPr>
              <a:t> - részlet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586" y="1257883"/>
            <a:ext cx="6251956" cy="560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3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</a:t>
            </a:r>
            <a:r>
              <a:rPr lang="hu-HU" dirty="0" err="1" smtClean="0">
                <a:solidFill>
                  <a:schemeClr val="bg1"/>
                </a:solidFill>
              </a:rPr>
              <a:t>NecromancerBoss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163686" y="5702576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>
                <a:solidFill>
                  <a:schemeClr val="bg1"/>
                </a:solidFill>
              </a:rPr>
              <a:t>Boss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Ability</a:t>
            </a:r>
            <a:r>
              <a:rPr lang="hu-HU" dirty="0" smtClean="0">
                <a:solidFill>
                  <a:schemeClr val="bg1"/>
                </a:solidFill>
              </a:rPr>
              <a:t> - </a:t>
            </a:r>
            <a:r>
              <a:rPr lang="hu-HU" dirty="0" err="1" smtClean="0">
                <a:solidFill>
                  <a:schemeClr val="bg1"/>
                </a:solidFill>
              </a:rPr>
              <a:t>SkullFlame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2685449" y="6071908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SkullFlameScript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1544586"/>
            <a:ext cx="5236143" cy="4145607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68" y="1256717"/>
            <a:ext cx="6514432" cy="560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- </a:t>
            </a:r>
            <a:r>
              <a:rPr lang="hu-HU" dirty="0" err="1" smtClean="0">
                <a:solidFill>
                  <a:schemeClr val="bg1"/>
                </a:solidFill>
              </a:rPr>
              <a:t>NecromancerBoss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673768" y="4852480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Boss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Phases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6712016" y="5936771"/>
            <a:ext cx="435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OrbSpawnerScript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869"/>
            <a:ext cx="5698156" cy="305682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48" y="1371762"/>
            <a:ext cx="613495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6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A játék vége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85" y="1270535"/>
            <a:ext cx="6011115" cy="558746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6" y="1651350"/>
            <a:ext cx="4902947" cy="2256506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6" y="4064267"/>
            <a:ext cx="4902947" cy="22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6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tesztelése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UNIT teszt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4090738" y="1946495"/>
            <a:ext cx="3965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err="1" smtClean="0">
                <a:solidFill>
                  <a:schemeClr val="bg1"/>
                </a:solidFill>
              </a:rPr>
              <a:t>Unity</a:t>
            </a:r>
            <a:r>
              <a:rPr lang="hu-HU" sz="2000" dirty="0" smtClean="0">
                <a:solidFill>
                  <a:schemeClr val="bg1"/>
                </a:solidFill>
              </a:rPr>
              <a:t> Test Framework 1.0.18.</a:t>
            </a:r>
          </a:p>
          <a:p>
            <a:pPr algn="ctr"/>
            <a:r>
              <a:rPr lang="hu-HU" sz="2000" dirty="0" err="1" smtClean="0">
                <a:solidFill>
                  <a:schemeClr val="bg1"/>
                </a:solidFill>
              </a:rPr>
              <a:t>Nunit</a:t>
            </a:r>
            <a:r>
              <a:rPr lang="hu-HU" sz="2000" dirty="0" smtClean="0">
                <a:solidFill>
                  <a:schemeClr val="bg1"/>
                </a:solidFill>
              </a:rPr>
              <a:t> 3.5</a:t>
            </a:r>
            <a:endParaRPr lang="hu-HU" sz="2000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00" y="3025883"/>
            <a:ext cx="704948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0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tesztelése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UNIT teszt script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48" y="1270534"/>
            <a:ext cx="7122694" cy="55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2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Main </a:t>
            </a:r>
            <a:r>
              <a:rPr lang="hu-HU" dirty="0" err="1" smtClean="0">
                <a:solidFill>
                  <a:schemeClr val="bg1"/>
                </a:solidFill>
              </a:rPr>
              <a:t>Menu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Keys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5" y="1540043"/>
            <a:ext cx="3227077" cy="4720419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680947" y="6347321"/>
            <a:ext cx="204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 smtClean="0">
                <a:solidFill>
                  <a:schemeClr val="bg1"/>
                </a:solidFill>
              </a:rPr>
              <a:t>Main </a:t>
            </a:r>
            <a:r>
              <a:rPr lang="hu-HU" sz="1400" dirty="0" err="1" smtClean="0">
                <a:solidFill>
                  <a:schemeClr val="bg1"/>
                </a:solidFill>
              </a:rPr>
              <a:t>menu</a:t>
            </a:r>
            <a:r>
              <a:rPr lang="hu-HU" sz="1400" dirty="0" smtClean="0">
                <a:solidFill>
                  <a:schemeClr val="bg1"/>
                </a:solidFill>
              </a:rPr>
              <a:t> - </a:t>
            </a:r>
            <a:r>
              <a:rPr lang="hu-HU" sz="1400" dirty="0" err="1" smtClean="0">
                <a:solidFill>
                  <a:schemeClr val="bg1"/>
                </a:solidFill>
              </a:rPr>
              <a:t>Hierarchy</a:t>
            </a:r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967" y="1540043"/>
            <a:ext cx="3607191" cy="4720419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95" y="1540043"/>
            <a:ext cx="4279724" cy="4720419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4350619" y="6347321"/>
            <a:ext cx="23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MenuButtons</a:t>
            </a:r>
            <a:r>
              <a:rPr lang="hu-HU" dirty="0" smtClean="0">
                <a:solidFill>
                  <a:schemeClr val="bg1"/>
                </a:solidFill>
              </a:rPr>
              <a:t> Script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8629749" y="6347321"/>
            <a:ext cx="23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CloudSpawner</a:t>
            </a:r>
            <a:r>
              <a:rPr lang="hu-HU" dirty="0" smtClean="0">
                <a:solidFill>
                  <a:schemeClr val="bg1"/>
                </a:solidFill>
              </a:rPr>
              <a:t> Script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70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tesztelése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Teszteredmények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42" y="1347537"/>
            <a:ext cx="9324112" cy="53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4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weboldal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Küllem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79137"/>
            <a:ext cx="7903662" cy="3861268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67" y="0"/>
            <a:ext cx="3743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weboldal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Sign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Up</a:t>
            </a:r>
            <a:r>
              <a:rPr lang="hu-HU" dirty="0" smtClean="0">
                <a:solidFill>
                  <a:schemeClr val="bg1"/>
                </a:solidFill>
              </a:rPr>
              <a:t> és Log In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537"/>
            <a:ext cx="7459579" cy="3632659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51" y="2757637"/>
            <a:ext cx="7650849" cy="37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weboldal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Adatbázis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4" y="1347537"/>
            <a:ext cx="10058400" cy="55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weboldal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smtClean="0">
                <a:solidFill>
                  <a:schemeClr val="bg1"/>
                </a:solidFill>
              </a:rPr>
              <a:t>Scriptek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87503" cy="685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98" y="1279524"/>
            <a:ext cx="5868202" cy="557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Projektszervezés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800954" y="1674795"/>
            <a:ext cx="1588167" cy="5612875"/>
          </a:xfrm>
        </p:spPr>
        <p:txBody>
          <a:bodyPr>
            <a:normAutofit/>
          </a:bodyPr>
          <a:lstStyle/>
          <a:p>
            <a:pPr algn="l">
              <a:spcAft>
                <a:spcPts val="5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Git</a:t>
            </a:r>
            <a:r>
              <a:rPr lang="hu-HU" dirty="0" smtClean="0">
                <a:solidFill>
                  <a:schemeClr val="bg1"/>
                </a:solidFill>
              </a:rPr>
              <a:t> 2.31.1</a:t>
            </a:r>
          </a:p>
          <a:p>
            <a:pPr algn="l">
              <a:spcAft>
                <a:spcPts val="5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GitHub</a:t>
            </a:r>
            <a:endParaRPr lang="hu-HU" dirty="0" smtClean="0">
              <a:solidFill>
                <a:schemeClr val="bg1"/>
              </a:solidFill>
            </a:endParaRPr>
          </a:p>
          <a:p>
            <a:pPr algn="l">
              <a:spcAft>
                <a:spcPts val="5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GitHub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Desktop</a:t>
            </a:r>
            <a:endParaRPr lang="hu-HU" dirty="0" smtClean="0">
              <a:solidFill>
                <a:schemeClr val="bg1"/>
              </a:solidFill>
            </a:endParaRPr>
          </a:p>
          <a:p>
            <a:pPr algn="l">
              <a:spcAft>
                <a:spcPts val="5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Gitbash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978" y="1674795"/>
            <a:ext cx="4655367" cy="200714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978" y="3928453"/>
            <a:ext cx="4655367" cy="19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err="1" smtClean="0">
                <a:solidFill>
                  <a:schemeClr val="bg1"/>
                </a:solidFill>
              </a:rPr>
              <a:t>About</a:t>
            </a:r>
            <a:r>
              <a:rPr lang="hu-HU" sz="4800" dirty="0" smtClean="0">
                <a:solidFill>
                  <a:schemeClr val="bg1"/>
                </a:solidFill>
              </a:rPr>
              <a:t> </a:t>
            </a:r>
            <a:r>
              <a:rPr lang="hu-HU" sz="4800" dirty="0" err="1" smtClean="0">
                <a:solidFill>
                  <a:schemeClr val="bg1"/>
                </a:solidFill>
              </a:rPr>
              <a:t>the</a:t>
            </a:r>
            <a:r>
              <a:rPr lang="hu-HU" sz="4800" dirty="0" smtClean="0">
                <a:solidFill>
                  <a:schemeClr val="bg1"/>
                </a:solidFill>
              </a:rPr>
              <a:t> </a:t>
            </a:r>
            <a:r>
              <a:rPr lang="hu-HU" sz="4800" dirty="0" err="1" smtClean="0">
                <a:solidFill>
                  <a:schemeClr val="bg1"/>
                </a:solidFill>
              </a:rPr>
              <a:t>purpose</a:t>
            </a:r>
            <a:r>
              <a:rPr lang="hu-HU" sz="4800" dirty="0" smtClean="0">
                <a:solidFill>
                  <a:schemeClr val="bg1"/>
                </a:solidFill>
              </a:rPr>
              <a:t> of software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165685" y="1097279"/>
            <a:ext cx="7748336" cy="5612875"/>
          </a:xfrm>
        </p:spPr>
        <p:txBody>
          <a:bodyPr>
            <a:normAutofit lnSpcReduction="10000"/>
          </a:bodyPr>
          <a:lstStyle/>
          <a:p>
            <a:pPr algn="just">
              <a:spcAft>
                <a:spcPts val="1200"/>
              </a:spcAft>
            </a:pPr>
            <a:r>
              <a:rPr lang="hu-HU" dirty="0" smtClean="0">
                <a:solidFill>
                  <a:schemeClr val="bg1"/>
                </a:solidFill>
              </a:rPr>
              <a:t>The </a:t>
            </a:r>
            <a:r>
              <a:rPr lang="hu-HU" dirty="0" err="1" smtClean="0">
                <a:solidFill>
                  <a:schemeClr val="bg1"/>
                </a:solidFill>
              </a:rPr>
              <a:t>goal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was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develop</a:t>
            </a:r>
            <a:r>
              <a:rPr lang="hu-HU" dirty="0" smtClean="0">
                <a:solidFill>
                  <a:schemeClr val="bg1"/>
                </a:solidFill>
              </a:rPr>
              <a:t> a 2D </a:t>
            </a:r>
            <a:r>
              <a:rPr lang="hu-HU" dirty="0" err="1" smtClean="0">
                <a:solidFill>
                  <a:schemeClr val="bg1"/>
                </a:solidFill>
              </a:rPr>
              <a:t>action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platformer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goes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beyond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classic</a:t>
            </a:r>
            <a:r>
              <a:rPr lang="hu-HU" dirty="0" smtClean="0">
                <a:solidFill>
                  <a:schemeClr val="bg1"/>
                </a:solidFill>
              </a:rPr>
              <a:t> platforming </a:t>
            </a:r>
            <a:r>
              <a:rPr lang="hu-HU" dirty="0" err="1" smtClean="0">
                <a:solidFill>
                  <a:schemeClr val="bg1"/>
                </a:solidFill>
              </a:rPr>
              <a:t>style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introduces</a:t>
            </a:r>
            <a:r>
              <a:rPr lang="hu-HU" dirty="0" smtClean="0">
                <a:solidFill>
                  <a:schemeClr val="bg1"/>
                </a:solidFill>
              </a:rPr>
              <a:t> a more </a:t>
            </a:r>
            <a:r>
              <a:rPr lang="hu-HU" dirty="0" err="1" smtClean="0">
                <a:solidFill>
                  <a:schemeClr val="bg1"/>
                </a:solidFill>
              </a:rPr>
              <a:t>combat</a:t>
            </a:r>
            <a:r>
              <a:rPr lang="hu-HU" dirty="0" err="1">
                <a:solidFill>
                  <a:schemeClr val="bg1"/>
                </a:solidFill>
              </a:rPr>
              <a:t>-</a:t>
            </a:r>
            <a:r>
              <a:rPr lang="hu-HU" dirty="0" err="1" smtClean="0">
                <a:solidFill>
                  <a:schemeClr val="bg1"/>
                </a:solidFill>
              </a:rPr>
              <a:t>oriented</a:t>
            </a:r>
            <a:r>
              <a:rPr lang="hu-HU" dirty="0" smtClean="0">
                <a:solidFill>
                  <a:schemeClr val="bg1"/>
                </a:solidFill>
              </a:rPr>
              <a:t> gameplay </a:t>
            </a:r>
            <a:r>
              <a:rPr lang="hu-HU" dirty="0" err="1" smtClean="0">
                <a:solidFill>
                  <a:schemeClr val="bg1"/>
                </a:solidFill>
              </a:rPr>
              <a:t>giving</a:t>
            </a:r>
            <a:r>
              <a:rPr lang="hu-HU" dirty="0" smtClean="0">
                <a:solidFill>
                  <a:schemeClr val="bg1"/>
                </a:solidFill>
              </a:rPr>
              <a:t> a </a:t>
            </a:r>
            <a:r>
              <a:rPr lang="hu-HU" dirty="0" err="1" smtClean="0">
                <a:solidFill>
                  <a:schemeClr val="bg1"/>
                </a:solidFill>
              </a:rPr>
              <a:t>faster</a:t>
            </a:r>
            <a:r>
              <a:rPr lang="hu-HU" dirty="0" smtClean="0">
                <a:solidFill>
                  <a:schemeClr val="bg1"/>
                </a:solidFill>
              </a:rPr>
              <a:t> and more </a:t>
            </a:r>
            <a:r>
              <a:rPr lang="hu-HU" dirty="0" err="1" smtClean="0">
                <a:solidFill>
                  <a:schemeClr val="bg1"/>
                </a:solidFill>
              </a:rPr>
              <a:t>challenging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feel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user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spcAft>
                <a:spcPts val="12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What</a:t>
            </a:r>
            <a:r>
              <a:rPr lang="hu-HU" dirty="0" smtClean="0">
                <a:solidFill>
                  <a:schemeClr val="bg1"/>
                </a:solidFill>
              </a:rPr>
              <a:t> we </a:t>
            </a:r>
            <a:r>
              <a:rPr lang="hu-HU" dirty="0" err="1" smtClean="0">
                <a:solidFill>
                  <a:schemeClr val="bg1"/>
                </a:solidFill>
              </a:rPr>
              <a:t>wanted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achieve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was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keep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„</a:t>
            </a:r>
            <a:r>
              <a:rPr lang="hu-HU" dirty="0" err="1" smtClean="0">
                <a:solidFill>
                  <a:schemeClr val="bg1"/>
                </a:solidFill>
              </a:rPr>
              <a:t>good</a:t>
            </a:r>
            <a:r>
              <a:rPr lang="hu-HU" dirty="0" smtClean="0">
                <a:solidFill>
                  <a:schemeClr val="bg1"/>
                </a:solidFill>
              </a:rPr>
              <a:t> old” </a:t>
            </a:r>
            <a:r>
              <a:rPr lang="hu-HU" dirty="0" err="1" smtClean="0">
                <a:solidFill>
                  <a:schemeClr val="bg1"/>
                </a:solidFill>
              </a:rPr>
              <a:t>elements</a:t>
            </a:r>
            <a:r>
              <a:rPr lang="hu-HU" dirty="0" smtClean="0">
                <a:solidFill>
                  <a:schemeClr val="bg1"/>
                </a:solidFill>
              </a:rPr>
              <a:t> of </a:t>
            </a:r>
            <a:r>
              <a:rPr lang="hu-HU" dirty="0" err="1" smtClean="0">
                <a:solidFill>
                  <a:schemeClr val="bg1"/>
                </a:solidFill>
              </a:rPr>
              <a:t>other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platformers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most </a:t>
            </a:r>
            <a:r>
              <a:rPr lang="hu-HU" dirty="0" err="1" smtClean="0">
                <a:solidFill>
                  <a:schemeClr val="bg1"/>
                </a:solidFill>
              </a:rPr>
              <a:t>users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already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used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expect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from</a:t>
            </a:r>
            <a:r>
              <a:rPr lang="hu-HU" dirty="0" smtClean="0">
                <a:solidFill>
                  <a:schemeClr val="bg1"/>
                </a:solidFill>
              </a:rPr>
              <a:t> a game </a:t>
            </a:r>
            <a:r>
              <a:rPr lang="hu-HU" dirty="0" err="1" smtClean="0">
                <a:solidFill>
                  <a:schemeClr val="bg1"/>
                </a:solidFill>
              </a:rPr>
              <a:t>like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this</a:t>
            </a:r>
            <a:r>
              <a:rPr lang="hu-HU" dirty="0" smtClean="0">
                <a:solidFill>
                  <a:schemeClr val="bg1"/>
                </a:solidFill>
              </a:rPr>
              <a:t> (</a:t>
            </a:r>
            <a:r>
              <a:rPr lang="hu-HU" dirty="0" err="1" smtClean="0">
                <a:solidFill>
                  <a:schemeClr val="bg1"/>
                </a:solidFill>
              </a:rPr>
              <a:t>interesting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maps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can</a:t>
            </a:r>
            <a:r>
              <a:rPr lang="hu-HU" dirty="0" smtClean="0">
                <a:solidFill>
                  <a:schemeClr val="bg1"/>
                </a:solidFill>
              </a:rPr>
              <a:t> be </a:t>
            </a:r>
            <a:r>
              <a:rPr lang="hu-HU" dirty="0" err="1" smtClean="0">
                <a:solidFill>
                  <a:schemeClr val="bg1"/>
                </a:solidFill>
              </a:rPr>
              <a:t>conquered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through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swift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responsive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movements</a:t>
            </a:r>
            <a:r>
              <a:rPr lang="hu-HU" dirty="0" smtClean="0">
                <a:solidFill>
                  <a:schemeClr val="bg1"/>
                </a:solidFill>
              </a:rPr>
              <a:t>) </a:t>
            </a:r>
            <a:r>
              <a:rPr lang="hu-HU" dirty="0" err="1" smtClean="0">
                <a:solidFill>
                  <a:schemeClr val="bg1"/>
                </a:solidFill>
              </a:rPr>
              <a:t>while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also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creating</a:t>
            </a:r>
            <a:r>
              <a:rPr lang="hu-HU" dirty="0" smtClean="0">
                <a:solidFill>
                  <a:schemeClr val="bg1"/>
                </a:solidFill>
              </a:rPr>
              <a:t> more </a:t>
            </a:r>
            <a:r>
              <a:rPr lang="hu-HU" dirty="0" err="1" smtClean="0">
                <a:solidFill>
                  <a:schemeClr val="bg1"/>
                </a:solidFill>
              </a:rPr>
              <a:t>tension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giving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oppurtunity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face-off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hit </a:t>
            </a:r>
            <a:r>
              <a:rPr lang="hu-HU" dirty="0" err="1" smtClean="0">
                <a:solidFill>
                  <a:schemeClr val="bg1"/>
                </a:solidFill>
              </a:rPr>
              <a:t>hard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oppose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user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relentlessly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although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have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specific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expolitable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weaknesses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allow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them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be </a:t>
            </a:r>
            <a:r>
              <a:rPr lang="hu-HU" dirty="0" err="1" smtClean="0">
                <a:solidFill>
                  <a:schemeClr val="bg1"/>
                </a:solidFill>
              </a:rPr>
              <a:t>overcomed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spcAft>
                <a:spcPts val="12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Graphically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speaking</a:t>
            </a:r>
            <a:r>
              <a:rPr lang="hu-HU" dirty="0" smtClean="0">
                <a:solidFill>
                  <a:schemeClr val="bg1"/>
                </a:solidFill>
              </a:rPr>
              <a:t> we </a:t>
            </a:r>
            <a:r>
              <a:rPr lang="hu-HU" dirty="0" err="1" smtClean="0">
                <a:solidFill>
                  <a:schemeClr val="bg1"/>
                </a:solidFill>
              </a:rPr>
              <a:t>generally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followed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same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principles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already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established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above</a:t>
            </a:r>
            <a:r>
              <a:rPr lang="hu-HU" dirty="0" smtClean="0">
                <a:solidFill>
                  <a:schemeClr val="bg1"/>
                </a:solidFill>
              </a:rPr>
              <a:t>. (And </a:t>
            </a:r>
            <a:r>
              <a:rPr lang="hu-HU" dirty="0" err="1" smtClean="0">
                <a:solidFill>
                  <a:schemeClr val="bg1"/>
                </a:solidFill>
              </a:rPr>
              <a:t>truth</a:t>
            </a:r>
            <a:r>
              <a:rPr lang="hu-HU" dirty="0" smtClean="0">
                <a:solidFill>
                  <a:schemeClr val="bg1"/>
                </a:solidFill>
              </a:rPr>
              <a:t> be told, </a:t>
            </a:r>
            <a:r>
              <a:rPr lang="hu-HU" dirty="0" err="1" smtClean="0">
                <a:solidFill>
                  <a:schemeClr val="bg1"/>
                </a:solidFill>
              </a:rPr>
              <a:t>because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our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work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was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based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on</a:t>
            </a:r>
            <a:r>
              <a:rPr lang="hu-HU" dirty="0" smtClean="0">
                <a:solidFill>
                  <a:schemeClr val="bg1"/>
                </a:solidFill>
              </a:rPr>
              <a:t> free </a:t>
            </a:r>
            <a:r>
              <a:rPr lang="hu-HU" dirty="0" err="1" smtClean="0">
                <a:solidFill>
                  <a:schemeClr val="bg1"/>
                </a:solidFill>
              </a:rPr>
              <a:t>assets</a:t>
            </a:r>
            <a:r>
              <a:rPr lang="hu-HU" dirty="0" smtClean="0">
                <a:solidFill>
                  <a:schemeClr val="bg1"/>
                </a:solidFill>
              </a:rPr>
              <a:t> we </a:t>
            </a:r>
            <a:r>
              <a:rPr lang="hu-HU" dirty="0" err="1" smtClean="0">
                <a:solidFill>
                  <a:schemeClr val="bg1"/>
                </a:solidFill>
              </a:rPr>
              <a:t>were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quite</a:t>
            </a:r>
            <a:r>
              <a:rPr lang="hu-HU" dirty="0" smtClean="0">
                <a:solidFill>
                  <a:schemeClr val="bg1"/>
                </a:solidFill>
              </a:rPr>
              <a:t> limited in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area</a:t>
            </a:r>
            <a:r>
              <a:rPr lang="hu-HU" dirty="0" smtClean="0">
                <a:solidFill>
                  <a:schemeClr val="bg1"/>
                </a:solidFill>
              </a:rPr>
              <a:t>).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8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err="1" smtClean="0">
                <a:solidFill>
                  <a:schemeClr val="bg1"/>
                </a:solidFill>
              </a:rPr>
              <a:t>How</a:t>
            </a:r>
            <a:r>
              <a:rPr lang="hu-HU" sz="4800" dirty="0" smtClean="0">
                <a:solidFill>
                  <a:schemeClr val="bg1"/>
                </a:solidFill>
              </a:rPr>
              <a:t> </a:t>
            </a:r>
            <a:r>
              <a:rPr lang="hu-HU" sz="4800" dirty="0" err="1" smtClean="0">
                <a:solidFill>
                  <a:schemeClr val="bg1"/>
                </a:solidFill>
              </a:rPr>
              <a:t>the</a:t>
            </a:r>
            <a:r>
              <a:rPr lang="hu-HU" sz="4800" dirty="0" smtClean="0">
                <a:solidFill>
                  <a:schemeClr val="bg1"/>
                </a:solidFill>
              </a:rPr>
              <a:t> software </a:t>
            </a:r>
            <a:r>
              <a:rPr lang="hu-HU" sz="4800" dirty="0" err="1" smtClean="0">
                <a:solidFill>
                  <a:schemeClr val="bg1"/>
                </a:solidFill>
              </a:rPr>
              <a:t>works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165685" y="1097279"/>
            <a:ext cx="7748336" cy="5612875"/>
          </a:xfrm>
        </p:spPr>
        <p:txBody>
          <a:bodyPr>
            <a:normAutofit/>
          </a:bodyPr>
          <a:lstStyle/>
          <a:p>
            <a:pPr algn="just">
              <a:spcAft>
                <a:spcPts val="1200"/>
              </a:spcAft>
            </a:pPr>
            <a:r>
              <a:rPr lang="hu-HU" dirty="0" smtClean="0">
                <a:solidFill>
                  <a:schemeClr val="bg1"/>
                </a:solidFill>
              </a:rPr>
              <a:t>The </a:t>
            </a:r>
            <a:r>
              <a:rPr lang="hu-HU" dirty="0" err="1" smtClean="0">
                <a:solidFill>
                  <a:schemeClr val="bg1"/>
                </a:solidFill>
              </a:rPr>
              <a:t>user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starts</a:t>
            </a:r>
            <a:r>
              <a:rPr lang="hu-HU" dirty="0" smtClean="0">
                <a:solidFill>
                  <a:schemeClr val="bg1"/>
                </a:solidFill>
              </a:rPr>
              <a:t> in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main </a:t>
            </a:r>
            <a:r>
              <a:rPr lang="hu-HU" dirty="0" err="1" smtClean="0">
                <a:solidFill>
                  <a:schemeClr val="bg1"/>
                </a:solidFill>
              </a:rPr>
              <a:t>menu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where</a:t>
            </a:r>
            <a:r>
              <a:rPr lang="hu-HU" dirty="0" smtClean="0">
                <a:solidFill>
                  <a:schemeClr val="bg1"/>
                </a:solidFill>
              </a:rPr>
              <a:t> he </a:t>
            </a:r>
            <a:r>
              <a:rPr lang="hu-HU" dirty="0" err="1" smtClean="0">
                <a:solidFill>
                  <a:schemeClr val="bg1"/>
                </a:solidFill>
              </a:rPr>
              <a:t>can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check</a:t>
            </a:r>
            <a:r>
              <a:rPr lang="hu-HU" dirty="0" smtClean="0">
                <a:solidFill>
                  <a:schemeClr val="bg1"/>
                </a:solidFill>
              </a:rPr>
              <a:t> out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controls</a:t>
            </a:r>
            <a:r>
              <a:rPr lang="hu-HU" dirty="0" smtClean="0">
                <a:solidFill>
                  <a:schemeClr val="bg1"/>
                </a:solidFill>
              </a:rPr>
              <a:t>, start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game </a:t>
            </a:r>
            <a:r>
              <a:rPr lang="hu-HU" dirty="0" err="1" smtClean="0">
                <a:solidFill>
                  <a:schemeClr val="bg1"/>
                </a:solidFill>
              </a:rPr>
              <a:t>itself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exit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application</a:t>
            </a:r>
            <a:r>
              <a:rPr lang="hu-HU" dirty="0" smtClean="0">
                <a:solidFill>
                  <a:schemeClr val="bg1"/>
                </a:solidFill>
              </a:rPr>
              <a:t>. </a:t>
            </a:r>
            <a:r>
              <a:rPr lang="hu-HU" dirty="0" err="1" smtClean="0">
                <a:solidFill>
                  <a:schemeClr val="bg1"/>
                </a:solidFill>
              </a:rPr>
              <a:t>Assuming</a:t>
            </a:r>
            <a:r>
              <a:rPr lang="hu-HU" dirty="0" smtClean="0">
                <a:solidFill>
                  <a:schemeClr val="bg1"/>
                </a:solidFill>
              </a:rPr>
              <a:t> he </a:t>
            </a:r>
            <a:r>
              <a:rPr lang="hu-HU" dirty="0" err="1" smtClean="0">
                <a:solidFill>
                  <a:schemeClr val="bg1"/>
                </a:solidFill>
              </a:rPr>
              <a:t>starts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game he </a:t>
            </a:r>
            <a:r>
              <a:rPr lang="hu-HU" dirty="0" err="1" smtClean="0">
                <a:solidFill>
                  <a:schemeClr val="bg1"/>
                </a:solidFill>
              </a:rPr>
              <a:t>will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find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himself</a:t>
            </a:r>
            <a:r>
              <a:rPr lang="hu-HU" dirty="0" smtClean="0">
                <a:solidFill>
                  <a:schemeClr val="bg1"/>
                </a:solidFill>
              </a:rPr>
              <a:t> in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skin</a:t>
            </a:r>
            <a:r>
              <a:rPr lang="hu-HU" dirty="0" smtClean="0">
                <a:solidFill>
                  <a:schemeClr val="bg1"/>
                </a:solidFill>
              </a:rPr>
              <a:t> of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, a fallen </a:t>
            </a:r>
            <a:r>
              <a:rPr lang="hu-HU" dirty="0" err="1" smtClean="0">
                <a:solidFill>
                  <a:schemeClr val="bg1"/>
                </a:solidFill>
              </a:rPr>
              <a:t>samurai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lost</a:t>
            </a:r>
            <a:r>
              <a:rPr lang="hu-HU" dirty="0" smtClean="0">
                <a:solidFill>
                  <a:schemeClr val="bg1"/>
                </a:solidFill>
              </a:rPr>
              <a:t> in a </a:t>
            </a:r>
            <a:r>
              <a:rPr lang="hu-HU" dirty="0" err="1" smtClean="0">
                <a:solidFill>
                  <a:schemeClr val="bg1"/>
                </a:solidFill>
              </a:rPr>
              <a:t>strange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world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spcAft>
                <a:spcPts val="1200"/>
              </a:spcAft>
            </a:pPr>
            <a:r>
              <a:rPr lang="hu-HU" dirty="0" smtClean="0">
                <a:solidFill>
                  <a:schemeClr val="bg1"/>
                </a:solidFill>
              </a:rPr>
              <a:t>The </a:t>
            </a:r>
            <a:r>
              <a:rPr lang="hu-HU" dirty="0" err="1" smtClean="0">
                <a:solidFill>
                  <a:schemeClr val="bg1"/>
                </a:solidFill>
              </a:rPr>
              <a:t>first</a:t>
            </a:r>
            <a:r>
              <a:rPr lang="hu-HU" dirty="0" smtClean="0">
                <a:solidFill>
                  <a:schemeClr val="bg1"/>
                </a:solidFill>
              </a:rPr>
              <a:t> part of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game (Level1) is </a:t>
            </a:r>
            <a:r>
              <a:rPr lang="hu-HU" dirty="0" err="1" smtClean="0">
                <a:solidFill>
                  <a:schemeClr val="bg1"/>
                </a:solidFill>
              </a:rPr>
              <a:t>all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about</a:t>
            </a:r>
            <a:r>
              <a:rPr lang="hu-HU" dirty="0" smtClean="0">
                <a:solidFill>
                  <a:schemeClr val="bg1"/>
                </a:solidFill>
              </a:rPr>
              <a:t> platforming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help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user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get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used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controls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Unity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gameengine’s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physics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we </a:t>
            </a:r>
            <a:r>
              <a:rPr lang="hu-HU" dirty="0" err="1" smtClean="0">
                <a:solidFill>
                  <a:schemeClr val="bg1"/>
                </a:solidFill>
              </a:rPr>
              <a:t>utilize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through</a:t>
            </a:r>
            <a:r>
              <a:rPr lang="hu-HU" dirty="0" smtClean="0">
                <a:solidFill>
                  <a:schemeClr val="bg1"/>
                </a:solidFill>
              </a:rPr>
              <a:t> in-</a:t>
            </a:r>
            <a:r>
              <a:rPr lang="hu-HU" dirty="0" err="1" smtClean="0">
                <a:solidFill>
                  <a:schemeClr val="bg1"/>
                </a:solidFill>
              </a:rPr>
              <a:t>built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components</a:t>
            </a:r>
            <a:r>
              <a:rPr lang="hu-HU" dirty="0" smtClean="0">
                <a:solidFill>
                  <a:schemeClr val="bg1"/>
                </a:solidFill>
              </a:rPr>
              <a:t> (</a:t>
            </a:r>
            <a:r>
              <a:rPr lang="hu-HU" dirty="0" err="1" smtClean="0">
                <a:solidFill>
                  <a:schemeClr val="bg1"/>
                </a:solidFill>
              </a:rPr>
              <a:t>like</a:t>
            </a:r>
            <a:r>
              <a:rPr lang="hu-HU" dirty="0" smtClean="0">
                <a:solidFill>
                  <a:schemeClr val="bg1"/>
                </a:solidFill>
              </a:rPr>
              <a:t> Rigidbody2D) and </a:t>
            </a:r>
            <a:r>
              <a:rPr lang="hu-HU" dirty="0" err="1" smtClean="0">
                <a:solidFill>
                  <a:schemeClr val="bg1"/>
                </a:solidFill>
              </a:rPr>
              <a:t>corresponding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methods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applying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force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body </a:t>
            </a:r>
            <a:r>
              <a:rPr lang="hu-HU" dirty="0" err="1" smtClean="0">
                <a:solidFill>
                  <a:schemeClr val="bg1"/>
                </a:solidFill>
              </a:rPr>
              <a:t>for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it’s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movement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capabilities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spcAft>
                <a:spcPts val="12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This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area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also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introduces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„</a:t>
            </a:r>
            <a:r>
              <a:rPr lang="hu-HU" dirty="0" err="1" smtClean="0">
                <a:solidFill>
                  <a:schemeClr val="bg1"/>
                </a:solidFill>
              </a:rPr>
              <a:t>Moving</a:t>
            </a:r>
            <a:r>
              <a:rPr lang="hu-HU" dirty="0" smtClean="0">
                <a:solidFill>
                  <a:schemeClr val="bg1"/>
                </a:solidFill>
              </a:rPr>
              <a:t> Platform” </a:t>
            </a:r>
            <a:r>
              <a:rPr lang="hu-HU" dirty="0" err="1" smtClean="0">
                <a:solidFill>
                  <a:schemeClr val="bg1"/>
                </a:solidFill>
              </a:rPr>
              <a:t>gameobjects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allow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travel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otherwise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unreachable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distances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utilizing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same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physics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components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were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applied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character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1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err="1" smtClean="0">
                <a:solidFill>
                  <a:schemeClr val="bg1"/>
                </a:solidFill>
              </a:rPr>
              <a:t>How</a:t>
            </a:r>
            <a:r>
              <a:rPr lang="hu-HU" sz="4800" dirty="0" smtClean="0">
                <a:solidFill>
                  <a:schemeClr val="bg1"/>
                </a:solidFill>
              </a:rPr>
              <a:t> </a:t>
            </a:r>
            <a:r>
              <a:rPr lang="hu-HU" sz="4800" dirty="0" err="1" smtClean="0">
                <a:solidFill>
                  <a:schemeClr val="bg1"/>
                </a:solidFill>
              </a:rPr>
              <a:t>the</a:t>
            </a:r>
            <a:r>
              <a:rPr lang="hu-HU" sz="4800" dirty="0" smtClean="0">
                <a:solidFill>
                  <a:schemeClr val="bg1"/>
                </a:solidFill>
              </a:rPr>
              <a:t> software </a:t>
            </a:r>
            <a:r>
              <a:rPr lang="hu-HU" sz="4800" dirty="0" err="1" smtClean="0">
                <a:solidFill>
                  <a:schemeClr val="bg1"/>
                </a:solidFill>
              </a:rPr>
              <a:t>works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462012" y="1097279"/>
            <a:ext cx="11213431" cy="5612875"/>
          </a:xfrm>
        </p:spPr>
        <p:txBody>
          <a:bodyPr>
            <a:normAutofit fontScale="92500" lnSpcReduction="10000"/>
          </a:bodyPr>
          <a:lstStyle/>
          <a:p>
            <a:pPr algn="just">
              <a:spcAft>
                <a:spcPts val="1200"/>
              </a:spcAft>
            </a:pPr>
            <a:r>
              <a:rPr lang="hu-HU" dirty="0" smtClean="0">
                <a:solidFill>
                  <a:schemeClr val="bg1"/>
                </a:solidFill>
              </a:rPr>
              <a:t>The </a:t>
            </a:r>
            <a:r>
              <a:rPr lang="hu-HU" dirty="0" err="1" smtClean="0">
                <a:solidFill>
                  <a:schemeClr val="bg1"/>
                </a:solidFill>
              </a:rPr>
              <a:t>next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section</a:t>
            </a:r>
            <a:r>
              <a:rPr lang="hu-HU" dirty="0" smtClean="0">
                <a:solidFill>
                  <a:schemeClr val="bg1"/>
                </a:solidFill>
              </a:rPr>
              <a:t> (Level2) </a:t>
            </a:r>
            <a:r>
              <a:rPr lang="hu-HU" dirty="0" err="1" smtClean="0">
                <a:solidFill>
                  <a:schemeClr val="bg1"/>
                </a:solidFill>
              </a:rPr>
              <a:t>introduces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combat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system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immeadietly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throwing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„Bandit Camp” </a:t>
            </a:r>
            <a:r>
              <a:rPr lang="hu-HU" dirty="0" err="1" smtClean="0">
                <a:solidFill>
                  <a:schemeClr val="bg1"/>
                </a:solidFill>
              </a:rPr>
              <a:t>where</a:t>
            </a:r>
            <a:r>
              <a:rPr lang="hu-HU" dirty="0" smtClean="0">
                <a:solidFill>
                  <a:schemeClr val="bg1"/>
                </a:solidFill>
              </a:rPr>
              <a:t> he </a:t>
            </a:r>
            <a:r>
              <a:rPr lang="hu-HU" dirty="0" err="1" smtClean="0">
                <a:solidFill>
                  <a:schemeClr val="bg1"/>
                </a:solidFill>
              </a:rPr>
              <a:t>confronts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multiple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. </a:t>
            </a:r>
            <a:r>
              <a:rPr lang="hu-HU" dirty="0" err="1" smtClean="0">
                <a:solidFill>
                  <a:schemeClr val="bg1"/>
                </a:solidFill>
              </a:rPr>
              <a:t>These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bandits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guard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one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specific</a:t>
            </a:r>
            <a:r>
              <a:rPr lang="hu-HU" dirty="0" smtClean="0">
                <a:solidFill>
                  <a:schemeClr val="bg1"/>
                </a:solidFill>
              </a:rPr>
              <a:t> spot </a:t>
            </a:r>
            <a:r>
              <a:rPr lang="hu-HU" dirty="0" err="1" smtClean="0">
                <a:solidFill>
                  <a:schemeClr val="bg1"/>
                </a:solidFill>
              </a:rPr>
              <a:t>while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idle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but</a:t>
            </a:r>
            <a:r>
              <a:rPr lang="hu-HU" dirty="0" smtClean="0">
                <a:solidFill>
                  <a:schemeClr val="bg1"/>
                </a:solidFill>
              </a:rPr>
              <a:t> shift </a:t>
            </a:r>
            <a:r>
              <a:rPr lang="hu-HU" dirty="0" err="1" smtClean="0">
                <a:solidFill>
                  <a:schemeClr val="bg1"/>
                </a:solidFill>
              </a:rPr>
              <a:t>their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focus</a:t>
            </a:r>
            <a:r>
              <a:rPr lang="hu-HU" dirty="0" smtClean="0">
                <a:solidFill>
                  <a:schemeClr val="bg1"/>
                </a:solidFill>
              </a:rPr>
              <a:t> and start </a:t>
            </a:r>
            <a:r>
              <a:rPr lang="hu-HU" dirty="0" err="1" smtClean="0">
                <a:solidFill>
                  <a:schemeClr val="bg1"/>
                </a:solidFill>
              </a:rPr>
              <a:t>attacking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enters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their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aggro</a:t>
            </a:r>
            <a:r>
              <a:rPr lang="hu-HU" dirty="0" smtClean="0">
                <a:solidFill>
                  <a:schemeClr val="bg1"/>
                </a:solidFill>
              </a:rPr>
              <a:t> range. </a:t>
            </a:r>
            <a:r>
              <a:rPr lang="hu-HU" dirty="0" err="1" smtClean="0">
                <a:solidFill>
                  <a:schemeClr val="bg1"/>
                </a:solidFill>
              </a:rPr>
              <a:t>They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move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attack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fast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was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mainly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achieved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through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setting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their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animations</a:t>
            </a:r>
            <a:r>
              <a:rPr lang="hu-HU" dirty="0" smtClean="0">
                <a:solidFill>
                  <a:schemeClr val="bg1"/>
                </a:solidFill>
              </a:rPr>
              <a:t> and limiting </a:t>
            </a:r>
            <a:r>
              <a:rPr lang="hu-HU" dirty="0" err="1" smtClean="0">
                <a:solidFill>
                  <a:schemeClr val="bg1"/>
                </a:solidFill>
              </a:rPr>
              <a:t>their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cooldowns</a:t>
            </a:r>
            <a:r>
              <a:rPr lang="hu-HU" dirty="0" smtClean="0">
                <a:solidFill>
                  <a:schemeClr val="bg1"/>
                </a:solidFill>
              </a:rPr>
              <a:t> in </a:t>
            </a:r>
            <a:r>
              <a:rPr lang="hu-HU" dirty="0" err="1" smtClean="0">
                <a:solidFill>
                  <a:schemeClr val="bg1"/>
                </a:solidFill>
              </a:rPr>
              <a:t>their</a:t>
            </a:r>
            <a:r>
              <a:rPr lang="hu-HU" dirty="0" smtClean="0">
                <a:solidFill>
                  <a:schemeClr val="bg1"/>
                </a:solidFill>
              </a:rPr>
              <a:t> scripts. The rest of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level</a:t>
            </a:r>
            <a:r>
              <a:rPr lang="hu-HU" dirty="0" smtClean="0">
                <a:solidFill>
                  <a:schemeClr val="bg1"/>
                </a:solidFill>
              </a:rPr>
              <a:t> is more platforming.</a:t>
            </a:r>
          </a:p>
          <a:p>
            <a:pPr algn="just">
              <a:spcAft>
                <a:spcPts val="1200"/>
              </a:spcAft>
            </a:pPr>
            <a:r>
              <a:rPr lang="hu-HU" dirty="0" smtClean="0">
                <a:solidFill>
                  <a:schemeClr val="bg1"/>
                </a:solidFill>
              </a:rPr>
              <a:t>The last game </a:t>
            </a:r>
            <a:r>
              <a:rPr lang="hu-HU" dirty="0" err="1" smtClean="0">
                <a:solidFill>
                  <a:schemeClr val="bg1"/>
                </a:solidFill>
              </a:rPr>
              <a:t>section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before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boss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fight</a:t>
            </a:r>
            <a:r>
              <a:rPr lang="hu-HU" dirty="0" smtClean="0">
                <a:solidFill>
                  <a:schemeClr val="bg1"/>
                </a:solidFill>
              </a:rPr>
              <a:t> (Level3) has </a:t>
            </a:r>
            <a:r>
              <a:rPr lang="hu-HU" dirty="0" err="1" smtClean="0">
                <a:solidFill>
                  <a:schemeClr val="bg1"/>
                </a:solidFill>
              </a:rPr>
              <a:t>three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bigger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parts</a:t>
            </a:r>
            <a:r>
              <a:rPr lang="hu-HU" dirty="0" smtClean="0">
                <a:solidFill>
                  <a:schemeClr val="bg1"/>
                </a:solidFill>
              </a:rPr>
              <a:t>: a </a:t>
            </a:r>
            <a:r>
              <a:rPr lang="hu-HU" dirty="0" err="1" smtClean="0">
                <a:solidFill>
                  <a:schemeClr val="bg1"/>
                </a:solidFill>
              </a:rPr>
              <a:t>lower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upper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graveyard</a:t>
            </a:r>
            <a:r>
              <a:rPr lang="hu-HU" dirty="0" smtClean="0">
                <a:solidFill>
                  <a:schemeClr val="bg1"/>
                </a:solidFill>
              </a:rPr>
              <a:t> (</a:t>
            </a:r>
            <a:r>
              <a:rPr lang="hu-HU" dirty="0" err="1" smtClean="0">
                <a:solidFill>
                  <a:schemeClr val="bg1"/>
                </a:solidFill>
              </a:rPr>
              <a:t>these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occupied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skeleton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enemies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slower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than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bandits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but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have</a:t>
            </a:r>
            <a:r>
              <a:rPr lang="hu-HU" dirty="0" smtClean="0">
                <a:solidFill>
                  <a:schemeClr val="bg1"/>
                </a:solidFill>
              </a:rPr>
              <a:t> a </a:t>
            </a:r>
            <a:r>
              <a:rPr lang="hu-HU" dirty="0" err="1" smtClean="0">
                <a:solidFill>
                  <a:schemeClr val="bg1"/>
                </a:solidFill>
              </a:rPr>
              <a:t>scpecial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attack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Rage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triggers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when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their</a:t>
            </a:r>
            <a:r>
              <a:rPr lang="hu-HU" dirty="0" smtClean="0">
                <a:solidFill>
                  <a:schemeClr val="bg1"/>
                </a:solidFill>
              </a:rPr>
              <a:t> HP </a:t>
            </a:r>
            <a:r>
              <a:rPr lang="hu-HU" dirty="0" err="1" smtClean="0">
                <a:solidFill>
                  <a:schemeClr val="bg1"/>
                </a:solidFill>
              </a:rPr>
              <a:t>drops</a:t>
            </a:r>
            <a:r>
              <a:rPr lang="hu-HU" dirty="0" smtClean="0">
                <a:solidFill>
                  <a:schemeClr val="bg1"/>
                </a:solidFill>
              </a:rPr>
              <a:t>, and </a:t>
            </a:r>
            <a:r>
              <a:rPr lang="hu-HU" dirty="0" err="1" smtClean="0">
                <a:solidFill>
                  <a:schemeClr val="bg1"/>
                </a:solidFill>
              </a:rPr>
              <a:t>means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turn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red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attack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faster</a:t>
            </a:r>
            <a:r>
              <a:rPr lang="hu-HU" dirty="0" smtClean="0">
                <a:solidFill>
                  <a:schemeClr val="bg1"/>
                </a:solidFill>
              </a:rPr>
              <a:t>, and in </a:t>
            </a:r>
            <a:r>
              <a:rPr lang="hu-HU" dirty="0" err="1" smtClean="0">
                <a:solidFill>
                  <a:schemeClr val="bg1"/>
                </a:solidFill>
              </a:rPr>
              <a:t>quick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succession</a:t>
            </a:r>
            <a:r>
              <a:rPr lang="hu-HU" dirty="0" smtClean="0">
                <a:solidFill>
                  <a:schemeClr val="bg1"/>
                </a:solidFill>
              </a:rPr>
              <a:t>). </a:t>
            </a:r>
            <a:r>
              <a:rPr lang="hu-HU" dirty="0" err="1" smtClean="0">
                <a:solidFill>
                  <a:schemeClr val="bg1"/>
                </a:solidFill>
              </a:rPr>
              <a:t>There</a:t>
            </a:r>
            <a:r>
              <a:rPr lang="hu-HU" dirty="0" smtClean="0">
                <a:solidFill>
                  <a:schemeClr val="bg1"/>
                </a:solidFill>
              </a:rPr>
              <a:t> is </a:t>
            </a:r>
            <a:r>
              <a:rPr lang="hu-HU" dirty="0" err="1" smtClean="0">
                <a:solidFill>
                  <a:schemeClr val="bg1"/>
                </a:solidFill>
              </a:rPr>
              <a:t>also</a:t>
            </a:r>
            <a:r>
              <a:rPr lang="hu-HU" dirty="0" smtClean="0">
                <a:solidFill>
                  <a:schemeClr val="bg1"/>
                </a:solidFill>
              </a:rPr>
              <a:t> a </a:t>
            </a:r>
            <a:r>
              <a:rPr lang="hu-HU" dirty="0" err="1" smtClean="0">
                <a:solidFill>
                  <a:schemeClr val="bg1"/>
                </a:solidFill>
              </a:rPr>
              <a:t>Skeleton</a:t>
            </a:r>
            <a:r>
              <a:rPr lang="hu-HU" dirty="0" smtClean="0">
                <a:solidFill>
                  <a:schemeClr val="bg1"/>
                </a:solidFill>
              </a:rPr>
              <a:t> mini </a:t>
            </a:r>
            <a:r>
              <a:rPr lang="hu-HU" dirty="0" err="1" smtClean="0">
                <a:solidFill>
                  <a:schemeClr val="bg1"/>
                </a:solidFill>
              </a:rPr>
              <a:t>boss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is </a:t>
            </a:r>
            <a:r>
              <a:rPr lang="hu-HU" dirty="0" err="1" smtClean="0">
                <a:solidFill>
                  <a:schemeClr val="bg1"/>
                </a:solidFill>
              </a:rPr>
              <a:t>basiclly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just</a:t>
            </a:r>
            <a:r>
              <a:rPr lang="hu-HU" dirty="0" smtClean="0">
                <a:solidFill>
                  <a:schemeClr val="bg1"/>
                </a:solidFill>
              </a:rPr>
              <a:t> a </a:t>
            </a:r>
            <a:r>
              <a:rPr lang="hu-HU" dirty="0" err="1" smtClean="0">
                <a:solidFill>
                  <a:schemeClr val="bg1"/>
                </a:solidFill>
              </a:rPr>
              <a:t>bigger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meaner</a:t>
            </a:r>
            <a:r>
              <a:rPr lang="hu-HU" dirty="0" smtClean="0">
                <a:solidFill>
                  <a:schemeClr val="bg1"/>
                </a:solidFill>
              </a:rPr>
              <a:t> version of </a:t>
            </a:r>
            <a:r>
              <a:rPr lang="hu-HU" dirty="0" err="1" smtClean="0">
                <a:solidFill>
                  <a:schemeClr val="bg1"/>
                </a:solidFill>
              </a:rPr>
              <a:t>it’s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smaller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counterparts</a:t>
            </a:r>
            <a:r>
              <a:rPr lang="hu-HU" dirty="0" smtClean="0">
                <a:solidFill>
                  <a:schemeClr val="bg1"/>
                </a:solidFill>
              </a:rPr>
              <a:t>. The </a:t>
            </a:r>
            <a:r>
              <a:rPr lang="hu-HU" dirty="0" err="1" smtClean="0">
                <a:solidFill>
                  <a:schemeClr val="bg1"/>
                </a:solidFill>
              </a:rPr>
              <a:t>third</a:t>
            </a:r>
            <a:r>
              <a:rPr lang="hu-HU" dirty="0" smtClean="0">
                <a:solidFill>
                  <a:schemeClr val="bg1"/>
                </a:solidFill>
              </a:rPr>
              <a:t> part is </a:t>
            </a:r>
            <a:r>
              <a:rPr lang="hu-HU" dirty="0" err="1" smtClean="0">
                <a:solidFill>
                  <a:schemeClr val="bg1"/>
                </a:solidFill>
              </a:rPr>
              <a:t>between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two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graveyards</a:t>
            </a:r>
            <a:r>
              <a:rPr lang="hu-HU" dirty="0" smtClean="0">
                <a:solidFill>
                  <a:schemeClr val="bg1"/>
                </a:solidFill>
              </a:rPr>
              <a:t>, and </a:t>
            </a:r>
            <a:r>
              <a:rPr lang="hu-HU" dirty="0" err="1" smtClean="0">
                <a:solidFill>
                  <a:schemeClr val="bg1"/>
                </a:solidFill>
              </a:rPr>
              <a:t>it’s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most </a:t>
            </a:r>
            <a:r>
              <a:rPr lang="hu-HU" dirty="0" err="1" smtClean="0">
                <a:solidFill>
                  <a:schemeClr val="bg1"/>
                </a:solidFill>
              </a:rPr>
              <a:t>challenging</a:t>
            </a:r>
            <a:r>
              <a:rPr lang="hu-HU" dirty="0" smtClean="0">
                <a:solidFill>
                  <a:schemeClr val="bg1"/>
                </a:solidFill>
              </a:rPr>
              <a:t> platforming </a:t>
            </a:r>
            <a:r>
              <a:rPr lang="hu-HU" dirty="0" err="1" smtClean="0">
                <a:solidFill>
                  <a:schemeClr val="bg1"/>
                </a:solidFill>
              </a:rPr>
              <a:t>section</a:t>
            </a:r>
            <a:r>
              <a:rPr lang="hu-HU" dirty="0" smtClean="0">
                <a:solidFill>
                  <a:schemeClr val="bg1"/>
                </a:solidFill>
              </a:rPr>
              <a:t> of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game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has „</a:t>
            </a:r>
            <a:r>
              <a:rPr lang="hu-HU" dirty="0" err="1" smtClean="0">
                <a:solidFill>
                  <a:schemeClr val="bg1"/>
                </a:solidFill>
              </a:rPr>
              <a:t>Bouncyshrooms</a:t>
            </a:r>
            <a:r>
              <a:rPr lang="hu-HU" dirty="0" smtClean="0">
                <a:solidFill>
                  <a:schemeClr val="bg1"/>
                </a:solidFill>
              </a:rPr>
              <a:t>”, </a:t>
            </a:r>
            <a:r>
              <a:rPr lang="hu-HU" dirty="0" err="1" smtClean="0">
                <a:solidFill>
                  <a:schemeClr val="bg1"/>
                </a:solidFill>
              </a:rPr>
              <a:t>mushrooms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have</a:t>
            </a:r>
            <a:r>
              <a:rPr lang="hu-HU" dirty="0" smtClean="0">
                <a:solidFill>
                  <a:schemeClr val="bg1"/>
                </a:solidFill>
              </a:rPr>
              <a:t> a unity2d </a:t>
            </a:r>
            <a:r>
              <a:rPr lang="hu-HU" dirty="0" err="1" smtClean="0">
                <a:solidFill>
                  <a:schemeClr val="bg1"/>
                </a:solidFill>
              </a:rPr>
              <a:t>material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makes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able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do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huge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jumps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off</a:t>
            </a:r>
            <a:r>
              <a:rPr lang="hu-HU" dirty="0" smtClean="0">
                <a:solidFill>
                  <a:schemeClr val="bg1"/>
                </a:solidFill>
              </a:rPr>
              <a:t> of </a:t>
            </a:r>
            <a:r>
              <a:rPr lang="hu-HU" dirty="0" err="1" smtClean="0">
                <a:solidFill>
                  <a:schemeClr val="bg1"/>
                </a:solidFill>
              </a:rPr>
              <a:t>them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spcAft>
                <a:spcPts val="1200"/>
              </a:spcAft>
            </a:pPr>
            <a:r>
              <a:rPr lang="hu-HU" dirty="0" smtClean="0">
                <a:solidFill>
                  <a:schemeClr val="bg1"/>
                </a:solidFill>
              </a:rPr>
              <a:t>The </a:t>
            </a:r>
            <a:r>
              <a:rPr lang="hu-HU" dirty="0" err="1" smtClean="0">
                <a:solidFill>
                  <a:schemeClr val="bg1"/>
                </a:solidFill>
              </a:rPr>
              <a:t>boss</a:t>
            </a:r>
            <a:r>
              <a:rPr lang="hu-HU" dirty="0" smtClean="0">
                <a:solidFill>
                  <a:schemeClr val="bg1"/>
                </a:solidFill>
              </a:rPr>
              <a:t> is in a </a:t>
            </a:r>
            <a:r>
              <a:rPr lang="hu-HU" dirty="0" err="1" smtClean="0">
                <a:solidFill>
                  <a:schemeClr val="bg1"/>
                </a:solidFill>
              </a:rPr>
              <a:t>tower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where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has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defeat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evil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necromancer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who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created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aforementioned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skeletons</a:t>
            </a:r>
            <a:r>
              <a:rPr lang="hu-HU" dirty="0" smtClean="0">
                <a:solidFill>
                  <a:schemeClr val="bg1"/>
                </a:solidFill>
              </a:rPr>
              <a:t>. </a:t>
            </a:r>
            <a:r>
              <a:rPr lang="hu-HU" dirty="0" err="1" smtClean="0">
                <a:solidFill>
                  <a:schemeClr val="bg1"/>
                </a:solidFill>
              </a:rPr>
              <a:t>It’s</a:t>
            </a:r>
            <a:r>
              <a:rPr lang="hu-HU" dirty="0" smtClean="0">
                <a:solidFill>
                  <a:schemeClr val="bg1"/>
                </a:solidFill>
              </a:rPr>
              <a:t> a </a:t>
            </a:r>
            <a:r>
              <a:rPr lang="hu-HU" dirty="0" err="1" smtClean="0">
                <a:solidFill>
                  <a:schemeClr val="bg1"/>
                </a:solidFill>
              </a:rPr>
              <a:t>hard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fight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even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for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experinced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users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because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not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only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this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enemy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attacks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from</a:t>
            </a:r>
            <a:r>
              <a:rPr lang="hu-HU" dirty="0" smtClean="0">
                <a:solidFill>
                  <a:schemeClr val="bg1"/>
                </a:solidFill>
              </a:rPr>
              <a:t> a </a:t>
            </a:r>
            <a:r>
              <a:rPr lang="hu-HU" dirty="0" err="1" smtClean="0">
                <a:solidFill>
                  <a:schemeClr val="bg1"/>
                </a:solidFill>
              </a:rPr>
              <a:t>distance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conjuring</a:t>
            </a:r>
            <a:r>
              <a:rPr lang="hu-HU" dirty="0" smtClean="0">
                <a:solidFill>
                  <a:schemeClr val="bg1"/>
                </a:solidFill>
              </a:rPr>
              <a:t> „</a:t>
            </a:r>
            <a:r>
              <a:rPr lang="hu-HU" dirty="0" err="1" smtClean="0">
                <a:solidFill>
                  <a:schemeClr val="bg1"/>
                </a:solidFill>
              </a:rPr>
              <a:t>SkullFlames</a:t>
            </a:r>
            <a:r>
              <a:rPr lang="hu-HU" dirty="0" smtClean="0">
                <a:solidFill>
                  <a:schemeClr val="bg1"/>
                </a:solidFill>
              </a:rPr>
              <a:t>” </a:t>
            </a:r>
            <a:r>
              <a:rPr lang="hu-HU" dirty="0" err="1" smtClean="0">
                <a:solidFill>
                  <a:schemeClr val="bg1"/>
                </a:solidFill>
              </a:rPr>
              <a:t>but</a:t>
            </a:r>
            <a:r>
              <a:rPr lang="hu-HU" dirty="0" smtClean="0">
                <a:solidFill>
                  <a:schemeClr val="bg1"/>
                </a:solidFill>
              </a:rPr>
              <a:t> has </a:t>
            </a:r>
            <a:r>
              <a:rPr lang="hu-HU" dirty="0" err="1" smtClean="0">
                <a:solidFill>
                  <a:schemeClr val="bg1"/>
                </a:solidFill>
              </a:rPr>
              <a:t>multiple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phases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where</a:t>
            </a:r>
            <a:r>
              <a:rPr lang="hu-HU" dirty="0" smtClean="0">
                <a:solidFill>
                  <a:schemeClr val="bg1"/>
                </a:solidFill>
              </a:rPr>
              <a:t> he </a:t>
            </a:r>
            <a:r>
              <a:rPr lang="hu-HU" dirty="0" err="1" smtClean="0">
                <a:solidFill>
                  <a:schemeClr val="bg1"/>
                </a:solidFill>
              </a:rPr>
              <a:t>becomes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harder</a:t>
            </a:r>
            <a:r>
              <a:rPr lang="hu-HU" dirty="0" smtClean="0">
                <a:solidFill>
                  <a:schemeClr val="bg1"/>
                </a:solidFill>
              </a:rPr>
              <a:t> and </a:t>
            </a:r>
            <a:r>
              <a:rPr lang="hu-HU" dirty="0" err="1" smtClean="0">
                <a:solidFill>
                  <a:schemeClr val="bg1"/>
                </a:solidFill>
              </a:rPr>
              <a:t>harder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to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reach</a:t>
            </a:r>
            <a:r>
              <a:rPr lang="hu-HU" dirty="0" smtClean="0">
                <a:solidFill>
                  <a:schemeClr val="bg1"/>
                </a:solidFill>
              </a:rPr>
              <a:t> and damage. </a:t>
            </a:r>
            <a:r>
              <a:rPr lang="hu-HU" dirty="0" err="1" smtClean="0">
                <a:solidFill>
                  <a:schemeClr val="bg1"/>
                </a:solidFill>
              </a:rPr>
              <a:t>But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if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player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succeeds</a:t>
            </a:r>
            <a:r>
              <a:rPr lang="hu-HU" dirty="0" smtClean="0">
                <a:solidFill>
                  <a:schemeClr val="bg1"/>
                </a:solidFill>
              </a:rPr>
              <a:t> he is </a:t>
            </a:r>
            <a:r>
              <a:rPr lang="hu-HU" dirty="0" err="1" smtClean="0">
                <a:solidFill>
                  <a:schemeClr val="bg1"/>
                </a:solidFill>
              </a:rPr>
              <a:t>welcomed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by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„Game </a:t>
            </a:r>
            <a:r>
              <a:rPr lang="hu-HU" dirty="0" err="1" smtClean="0">
                <a:solidFill>
                  <a:schemeClr val="bg1"/>
                </a:solidFill>
              </a:rPr>
              <a:t>Complete</a:t>
            </a:r>
            <a:r>
              <a:rPr lang="hu-HU" dirty="0" smtClean="0">
                <a:solidFill>
                  <a:schemeClr val="bg1"/>
                </a:solidFill>
              </a:rPr>
              <a:t>” </a:t>
            </a:r>
            <a:r>
              <a:rPr lang="hu-HU" dirty="0" err="1" smtClean="0">
                <a:solidFill>
                  <a:schemeClr val="bg1"/>
                </a:solidFill>
              </a:rPr>
              <a:t>screen</a:t>
            </a:r>
            <a:r>
              <a:rPr lang="hu-HU" dirty="0" smtClean="0">
                <a:solidFill>
                  <a:schemeClr val="bg1"/>
                </a:solidFill>
              </a:rPr>
              <a:t>, and </a:t>
            </a:r>
            <a:r>
              <a:rPr lang="hu-HU" dirty="0" err="1" smtClean="0">
                <a:solidFill>
                  <a:schemeClr val="bg1"/>
                </a:solidFill>
              </a:rPr>
              <a:t>the</a:t>
            </a:r>
            <a:r>
              <a:rPr lang="hu-HU" dirty="0" smtClean="0">
                <a:solidFill>
                  <a:schemeClr val="bg1"/>
                </a:solidFill>
              </a:rPr>
              <a:t> game </a:t>
            </a:r>
            <a:r>
              <a:rPr lang="hu-HU" dirty="0" err="1" smtClean="0">
                <a:solidFill>
                  <a:schemeClr val="bg1"/>
                </a:solidFill>
              </a:rPr>
              <a:t>ends</a:t>
            </a:r>
            <a:r>
              <a:rPr lang="hu-HU" dirty="0" smtClean="0">
                <a:solidFill>
                  <a:schemeClr val="bg1"/>
                </a:solidFill>
              </a:rPr>
              <a:t>.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52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Level</a:t>
            </a:r>
            <a:r>
              <a:rPr lang="hu-HU" dirty="0" smtClean="0">
                <a:solidFill>
                  <a:schemeClr val="bg1"/>
                </a:solidFill>
              </a:rPr>
              <a:t> Design – </a:t>
            </a:r>
            <a:r>
              <a:rPr lang="hu-HU" dirty="0" err="1" smtClean="0">
                <a:solidFill>
                  <a:schemeClr val="bg1"/>
                </a:solidFill>
              </a:rPr>
              <a:t>Tiles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Sprites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680947" y="6347321"/>
            <a:ext cx="204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 err="1" smtClean="0">
                <a:solidFill>
                  <a:schemeClr val="bg1"/>
                </a:solidFill>
              </a:rPr>
              <a:t>Tilemaps</a:t>
            </a:r>
            <a:endParaRPr lang="hu-HU" sz="1400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4774130" y="6316543"/>
            <a:ext cx="629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Tile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 err="1" smtClean="0">
                <a:solidFill>
                  <a:schemeClr val="bg1"/>
                </a:solidFill>
              </a:rPr>
              <a:t>Palettes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5" y="1347536"/>
            <a:ext cx="8082368" cy="4995405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534" y="1017718"/>
            <a:ext cx="3443612" cy="2704823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534" y="3724731"/>
            <a:ext cx="3448816" cy="26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Level</a:t>
            </a:r>
            <a:r>
              <a:rPr lang="hu-HU" dirty="0" smtClean="0">
                <a:solidFill>
                  <a:schemeClr val="bg1"/>
                </a:solidFill>
              </a:rPr>
              <a:t> Design – </a:t>
            </a:r>
            <a:r>
              <a:rPr lang="hu-HU" dirty="0" err="1" smtClean="0">
                <a:solidFill>
                  <a:schemeClr val="bg1"/>
                </a:solidFill>
              </a:rPr>
              <a:t>Tiles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Sprites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5053264" y="5583116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>
                <a:solidFill>
                  <a:schemeClr val="bg1"/>
                </a:solidFill>
              </a:rPr>
              <a:t>Bandit Camp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27" y="1434396"/>
            <a:ext cx="8333030" cy="41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4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Level</a:t>
            </a:r>
            <a:r>
              <a:rPr lang="hu-HU" dirty="0" smtClean="0">
                <a:solidFill>
                  <a:schemeClr val="bg1"/>
                </a:solidFill>
              </a:rPr>
              <a:t> Design – </a:t>
            </a:r>
            <a:r>
              <a:rPr lang="hu-HU" dirty="0" err="1" smtClean="0">
                <a:solidFill>
                  <a:schemeClr val="bg1"/>
                </a:solidFill>
              </a:rPr>
              <a:t>Tiles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Sprites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2926080" y="5700719"/>
            <a:ext cx="6294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Graveyard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33" y="1457632"/>
            <a:ext cx="8355618" cy="42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01542" y="0"/>
            <a:ext cx="9144000" cy="952901"/>
          </a:xfrm>
        </p:spPr>
        <p:txBody>
          <a:bodyPr>
            <a:normAutofit/>
          </a:bodyPr>
          <a:lstStyle/>
          <a:p>
            <a:r>
              <a:rPr lang="hu-HU" sz="4800" dirty="0" smtClean="0">
                <a:solidFill>
                  <a:schemeClr val="bg1"/>
                </a:solidFill>
              </a:rPr>
              <a:t>A szoftver működése és forráskódja</a:t>
            </a:r>
            <a:endParaRPr lang="hu-HU" sz="4800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69947" y="952901"/>
            <a:ext cx="7007190" cy="394636"/>
          </a:xfrm>
        </p:spPr>
        <p:txBody>
          <a:bodyPr>
            <a:normAutofit lnSpcReduction="10000"/>
          </a:bodyPr>
          <a:lstStyle/>
          <a:p>
            <a:pPr>
              <a:spcAft>
                <a:spcPts val="3500"/>
              </a:spcAft>
            </a:pPr>
            <a:r>
              <a:rPr lang="hu-HU" dirty="0" err="1" smtClean="0">
                <a:solidFill>
                  <a:schemeClr val="bg1"/>
                </a:solidFill>
              </a:rPr>
              <a:t>Level</a:t>
            </a:r>
            <a:r>
              <a:rPr lang="hu-HU" dirty="0" smtClean="0">
                <a:solidFill>
                  <a:schemeClr val="bg1"/>
                </a:solidFill>
              </a:rPr>
              <a:t> Design – </a:t>
            </a:r>
            <a:r>
              <a:rPr lang="hu-HU" dirty="0" err="1" smtClean="0">
                <a:solidFill>
                  <a:schemeClr val="bg1"/>
                </a:solidFill>
              </a:rPr>
              <a:t>Tiles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  <a:r>
              <a:rPr lang="hu-HU" dirty="0" err="1" smtClean="0">
                <a:solidFill>
                  <a:schemeClr val="bg1"/>
                </a:solidFill>
              </a:rPr>
              <a:t>Sprites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5053263" y="5398204"/>
            <a:ext cx="204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>
                <a:solidFill>
                  <a:schemeClr val="bg1"/>
                </a:solidFill>
              </a:rPr>
              <a:t>Blacksmith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69" y="1596445"/>
            <a:ext cx="8567345" cy="380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1208</Words>
  <Application>Microsoft Office PowerPoint</Application>
  <PresentationFormat>Szélesvásznú</PresentationFormat>
  <Paragraphs>197</Paragraphs>
  <Slides>58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Office-téma</vt:lpstr>
      <vt:lpstr>Dokumentáció</vt:lpstr>
      <vt:lpstr>A szoftver célja</vt:lpstr>
      <vt:lpstr>A szoftver műszaki megvalósítása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működése és forráskódja</vt:lpstr>
      <vt:lpstr>A szoftver tesztelése</vt:lpstr>
      <vt:lpstr>A szoftver tesztelése</vt:lpstr>
      <vt:lpstr>A szoftver tesztelése</vt:lpstr>
      <vt:lpstr>A weboldal</vt:lpstr>
      <vt:lpstr>A weboldal</vt:lpstr>
      <vt:lpstr>A weboldal</vt:lpstr>
      <vt:lpstr>A weboldal</vt:lpstr>
      <vt:lpstr>Projektszervezés</vt:lpstr>
      <vt:lpstr>About the purpose of software</vt:lpstr>
      <vt:lpstr>How the software works</vt:lpstr>
      <vt:lpstr>How the software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Dokumentáció</dc:title>
  <dc:creator>Adam</dc:creator>
  <cp:lastModifiedBy>Adam</cp:lastModifiedBy>
  <cp:revision>34</cp:revision>
  <dcterms:created xsi:type="dcterms:W3CDTF">2021-05-02T14:23:28Z</dcterms:created>
  <dcterms:modified xsi:type="dcterms:W3CDTF">2021-05-02T21:09:21Z</dcterms:modified>
</cp:coreProperties>
</file>